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23" r:id="rId1"/>
  </p:sldMasterIdLst>
  <p:notesMasterIdLst>
    <p:notesMasterId r:id="rId7"/>
  </p:notesMasterIdLst>
  <p:sldIdLst>
    <p:sldId id="256" r:id="rId2"/>
    <p:sldId id="287" r:id="rId3"/>
    <p:sldId id="309" r:id="rId4"/>
    <p:sldId id="314" r:id="rId5"/>
    <p:sldId id="317" r:id="rId6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76" autoAdjust="0"/>
  </p:normalViewPr>
  <p:slideViewPr>
    <p:cSldViewPr>
      <p:cViewPr>
        <p:scale>
          <a:sx n="70" d="100"/>
          <a:sy n="70" d="100"/>
        </p:scale>
        <p:origin x="-1810" y="-149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6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2297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5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43178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/>
          </p:nvPr>
        </p:nvSpPr>
        <p:spPr>
          <a:xfrm>
            <a:off x="1031875" y="4624388"/>
            <a:ext cx="4597400" cy="3724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5F6CA-FF2D-4D47-B3B8-02AA16C0D7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0460097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7D5C1-2D56-4883-B7C2-C7E75A6E8A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5920883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90F9C-E2F4-4D0D-AC3B-C326E447E2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4769378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77045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F40F1-2CFE-4805-90FA-9667D38372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647186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BB727-2AAC-449A-859E-4908F1CA1C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1443816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648F7-0820-4659-9F10-6CC68FD938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3845337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9F113-CF60-4ADB-B4D6-B343E53800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5367100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30942-4EFD-4A1A-9714-F0E88AEB1F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0030082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CBB9-5871-49EA-83C5-E37A42A10A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3140455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F9382-AF32-41CE-9DE0-93347F599C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4379217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1D9FC-E451-4841-A6E1-8D27847CDE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9734938"/>
      </p:ext>
    </p:extLst>
  </p:cSld>
  <p:clrMapOvr>
    <a:masterClrMapping/>
  </p:clrMapOvr>
  <p:transition spd="slow">
    <p:wip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200">
                <a:solidFill>
                  <a:schemeClr val="tx2"/>
                </a:solidFill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200">
                <a:solidFill>
                  <a:schemeClr val="tx2"/>
                </a:solidFill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600" baseline="0">
                <a:solidFill>
                  <a:schemeClr val="tx2"/>
                </a:solidFill>
                <a:ea typeface="MS Gothic" charset="-128"/>
                <a:cs typeface="+mn-cs"/>
              </a:defRPr>
            </a:lvl1pPr>
          </a:lstStyle>
          <a:p>
            <a:pPr>
              <a:defRPr/>
            </a:pPr>
            <a:fld id="{25A60A79-F4A6-4712-979A-8F73ED6482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40" r:id="rId1"/>
    <p:sldLayoutId id="2147484432" r:id="rId2"/>
    <p:sldLayoutId id="2147484441" r:id="rId3"/>
    <p:sldLayoutId id="2147484433" r:id="rId4"/>
    <p:sldLayoutId id="2147484442" r:id="rId5"/>
    <p:sldLayoutId id="2147484434" r:id="rId6"/>
    <p:sldLayoutId id="2147484435" r:id="rId7"/>
    <p:sldLayoutId id="2147484436" r:id="rId8"/>
    <p:sldLayoutId id="2147484437" r:id="rId9"/>
    <p:sldLayoutId id="2147484438" r:id="rId10"/>
    <p:sldLayoutId id="2147484439" r:id="rId11"/>
    <p:sldLayoutId id="2147484443" r:id="rId12"/>
  </p:sldLayoutIdLst>
  <p:transition spd="slow">
    <p:wipe/>
    <p:sndAc>
      <p:stSnd>
        <p:snd r:embed="rId14" name="chimes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67544" y="4429125"/>
            <a:ext cx="8568951" cy="2286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i="1" smtClean="0">
                <a:solidFill>
                  <a:srgbClr val="CC0000"/>
                </a:solidFill>
              </a:rPr>
              <a:t/>
            </a:r>
            <a:br>
              <a:rPr lang="ru-RU" altLang="ru-RU" i="1" smtClean="0">
                <a:solidFill>
                  <a:srgbClr val="CC0000"/>
                </a:solidFill>
              </a:rPr>
            </a:br>
            <a:r>
              <a:rPr lang="ru-RU" altLang="ru-RU" sz="2400" b="1" i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altLang="ru-RU" sz="2400" b="1" i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20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Составители: </a:t>
            </a:r>
            <a:br>
              <a:rPr lang="ru-RU" sz="20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о.  Люберцы,  2018 г.</a:t>
            </a:r>
            <a:b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b="1" i="1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21308970">
            <a:off x="1950043" y="1105096"/>
            <a:ext cx="4695696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«Игры и игрушки наших бабушек»</a:t>
            </a:r>
          </a:p>
        </p:txBody>
      </p:sp>
      <p:pic>
        <p:nvPicPr>
          <p:cNvPr id="922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068638"/>
            <a:ext cx="2986088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50825" y="66675"/>
            <a:ext cx="8569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400" b="1" i="1">
                <a:solidFill>
                  <a:srgbClr val="7030A0"/>
                </a:solidFill>
              </a:rPr>
              <a:t>Игрушки шили из лоскутков ткани, ленточек, шерстяных ниток, тесьмы.</a:t>
            </a: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742988"/>
            <a:ext cx="3118888" cy="298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7" t="5428" r="11304" b="7259"/>
          <a:stretch>
            <a:fillRect/>
          </a:stretch>
        </p:blipFill>
        <p:spPr bwMode="auto">
          <a:xfrm>
            <a:off x="1692275" y="1844675"/>
            <a:ext cx="2173288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4044950" y="5489575"/>
            <a:ext cx="49196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chemeClr val="tx1"/>
                </a:solidFill>
              </a:rPr>
              <a:t>В детстве ваших прабабушек игрушки были самодельные.  </a:t>
            </a:r>
          </a:p>
          <a:p>
            <a:pPr algn="ctr"/>
            <a:r>
              <a:rPr lang="ru-RU" altLang="ru-RU" sz="2000" b="1">
                <a:solidFill>
                  <a:schemeClr val="tx1"/>
                </a:solidFill>
              </a:rPr>
              <a:t>Что значит слово самодельные?</a:t>
            </a:r>
          </a:p>
        </p:txBody>
      </p:sp>
    </p:spTree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46063" y="188913"/>
            <a:ext cx="878522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4000" b="1" i="1">
                <a:solidFill>
                  <a:srgbClr val="FFFFFF"/>
                </a:solidFill>
              </a:rPr>
              <a:t>    Игрушки лепили из глины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900" b="1">
                <a:solidFill>
                  <a:srgbClr val="7030A0"/>
                </a:solidFill>
              </a:rPr>
              <a:t>Воспитатель: Моя бабушка Пелагея жила в деревне. Кукол себе делала сама из тряпочек и лепила фигурки из глины которую брали из реки. Глина была сине-серого цвета. Когда фигурки высыхали их раскрашивали, рисовали узоры.  </a:t>
            </a:r>
            <a:endParaRPr lang="ru-RU" altLang="ru-RU" sz="1900" b="1"/>
          </a:p>
        </p:txBody>
      </p:sp>
      <p:pic>
        <p:nvPicPr>
          <p:cNvPr id="8195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20"/>
          <a:stretch>
            <a:fillRect/>
          </a:stretch>
        </p:blipFill>
        <p:spPr bwMode="auto">
          <a:xfrm>
            <a:off x="2370138" y="2276475"/>
            <a:ext cx="4537075" cy="31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885666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4300" b="1" i="1">
                <a:solidFill>
                  <a:srgbClr val="FFFFFF"/>
                </a:solidFill>
              </a:rPr>
              <a:t>Игрушки вырезали из дерева</a:t>
            </a:r>
            <a:endParaRPr lang="ru-RU" altLang="ru-RU" sz="430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65303"/>
            <a:ext cx="2611437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Прямоугольник 1"/>
          <p:cNvSpPr>
            <a:spLocks noChangeArrowheads="1"/>
          </p:cNvSpPr>
          <p:nvPr/>
        </p:nvSpPr>
        <p:spPr bwMode="auto">
          <a:xfrm>
            <a:off x="4465638" y="4076700"/>
            <a:ext cx="4570412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700" b="1">
                <a:solidFill>
                  <a:srgbClr val="7030A0"/>
                </a:solidFill>
              </a:rPr>
              <a:t>Поначалу, это были простые куклы. Потом появились деревянные расписные матрёшки и свистульки.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3573463"/>
            <a:ext cx="2038350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149" y="2897592"/>
            <a:ext cx="1539875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4401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i="1" smtClean="0">
                <a:solidFill>
                  <a:srgbClr val="00B0F0"/>
                </a:solidFill>
              </a:rPr>
              <a:t>Физкультминутка</a:t>
            </a:r>
            <a:br>
              <a:rPr lang="ru-RU" sz="3600" b="1" i="1" smtClean="0">
                <a:solidFill>
                  <a:srgbClr val="00B0F0"/>
                </a:solidFill>
              </a:rPr>
            </a:br>
            <a:r>
              <a:rPr lang="ru-RU" sz="3600" b="1" i="1" smtClean="0">
                <a:solidFill>
                  <a:srgbClr val="00B0F0"/>
                </a:solidFill>
              </a:rPr>
              <a:t>«Веселые матрешки»</a:t>
            </a:r>
            <a:endParaRPr lang="ru-RU" sz="3600" b="1" i="1">
              <a:solidFill>
                <a:srgbClr val="00B0F0"/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692275" y="981075"/>
            <a:ext cx="6911975" cy="51149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altLang="ru-RU" sz="2000" b="1" smtClean="0">
              <a:solidFill>
                <a:srgbClr val="7030A0"/>
              </a:solidFill>
            </a:endParaRPr>
          </a:p>
          <a:p>
            <a:pPr marL="0" indent="0">
              <a:buFont typeface="Wingdings 2" pitchFamily="18" charset="2"/>
              <a:buNone/>
            </a:pPr>
            <a:endParaRPr lang="ru-RU" altLang="ru-RU" sz="2000" b="1" smtClean="0">
              <a:solidFill>
                <a:srgbClr val="7030A0"/>
              </a:solidFill>
            </a:endParaRPr>
          </a:p>
          <a:p>
            <a:pPr marL="0" indent="0">
              <a:buFont typeface="Wingdings 2" pitchFamily="18" charset="2"/>
              <a:buNone/>
            </a:pPr>
            <a:endParaRPr lang="ru-RU" altLang="ru-RU" sz="2000" b="1" smtClean="0">
              <a:solidFill>
                <a:srgbClr val="7030A0"/>
              </a:solidFill>
            </a:endParaRPr>
          </a:p>
          <a:p>
            <a:pPr marL="0" indent="0">
              <a:buFont typeface="Wingdings 2" pitchFamily="18" charset="2"/>
              <a:buNone/>
            </a:pPr>
            <a:r>
              <a:rPr lang="ru-RU" altLang="ru-RU" sz="2400" b="1" smtClean="0">
                <a:solidFill>
                  <a:srgbClr val="7030A0"/>
                </a:solidFill>
              </a:rPr>
              <a:t>Хлопают в ладошки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400" b="1" smtClean="0">
                <a:solidFill>
                  <a:srgbClr val="7030A0"/>
                </a:solidFill>
              </a:rPr>
              <a:t>Дружные матрешки.  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400" b="1" smtClean="0">
                <a:solidFill>
                  <a:srgbClr val="7030A0"/>
                </a:solidFill>
              </a:rPr>
              <a:t>На ногах сапожки,                </a:t>
            </a:r>
            <a:br>
              <a:rPr lang="ru-RU" altLang="ru-RU" sz="2400" b="1" smtClean="0">
                <a:solidFill>
                  <a:srgbClr val="7030A0"/>
                </a:solidFill>
              </a:rPr>
            </a:br>
            <a:r>
              <a:rPr lang="ru-RU" altLang="ru-RU" sz="2400" b="1" smtClean="0">
                <a:solidFill>
                  <a:srgbClr val="7030A0"/>
                </a:solidFill>
              </a:rPr>
              <a:t>Топают матрешки.                </a:t>
            </a:r>
            <a:br>
              <a:rPr lang="ru-RU" altLang="ru-RU" sz="2400" b="1" smtClean="0">
                <a:solidFill>
                  <a:srgbClr val="7030A0"/>
                </a:solidFill>
              </a:rPr>
            </a:br>
            <a:r>
              <a:rPr lang="ru-RU" altLang="ru-RU" sz="2400" b="1" smtClean="0">
                <a:solidFill>
                  <a:srgbClr val="7030A0"/>
                </a:solidFill>
              </a:rPr>
              <a:t>Дети озорные,                </a:t>
            </a:r>
          </a:p>
          <a:p>
            <a:pPr marL="0" indent="0">
              <a:buFont typeface="Wingdings 2" pitchFamily="18" charset="2"/>
              <a:buNone/>
            </a:pPr>
            <a:r>
              <a:rPr lang="ru-RU" altLang="ru-RU" sz="2400" b="1" smtClean="0">
                <a:solidFill>
                  <a:srgbClr val="7030A0"/>
                </a:solidFill>
              </a:rPr>
              <a:t>Матрешки расписные. </a:t>
            </a:r>
            <a:r>
              <a:rPr lang="ru-RU" altLang="ru-RU" sz="2000" b="1" smtClean="0">
                <a:solidFill>
                  <a:srgbClr val="7030A0"/>
                </a:solidFill>
              </a:rPr>
              <a:t>           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916832"/>
            <a:ext cx="2459606" cy="266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</TotalTime>
  <Words>104</Words>
  <Application>Microsoft Office PowerPoint</Application>
  <PresentationFormat>Экран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  Составители:                            г. о.  Люберцы,  2018 г. </vt:lpstr>
      <vt:lpstr>Презентация PowerPoint</vt:lpstr>
      <vt:lpstr>Презентация PowerPoint</vt:lpstr>
      <vt:lpstr>Презентация PowerPoint</vt:lpstr>
      <vt:lpstr>Физкультминутка «Веселые матрешки»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игрушки  наших бабушек</dc:title>
  <dc:creator>User User</dc:creator>
  <cp:lastModifiedBy>RePack by Diakov</cp:lastModifiedBy>
  <cp:revision>126</cp:revision>
  <cp:lastPrinted>1601-01-01T00:00:00Z</cp:lastPrinted>
  <dcterms:created xsi:type="dcterms:W3CDTF">2010-08-04T11:06:49Z</dcterms:created>
  <dcterms:modified xsi:type="dcterms:W3CDTF">2018-07-24T17:32:52Z</dcterms:modified>
</cp:coreProperties>
</file>