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87" r:id="rId3"/>
    <p:sldId id="288" r:id="rId4"/>
    <p:sldId id="293" r:id="rId5"/>
    <p:sldId id="289" r:id="rId6"/>
    <p:sldId id="290" r:id="rId7"/>
    <p:sldId id="292" r:id="rId8"/>
    <p:sldId id="285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3154362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Всероссийская неделя финансовой грамотности 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МБОУ </a:t>
            </a:r>
            <a:r>
              <a:rPr lang="ru-RU" sz="5400" b="1" dirty="0" err="1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Луговская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 СОШ</a:t>
            </a:r>
            <a:b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11.09.2015</a:t>
            </a:r>
            <a:endParaRPr lang="ru-RU" sz="3600" b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6" name="Содержимое 5" descr="71384135_1298934970_20loiu20hbkijvqpdtwuq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4494" r="6742"/>
          <a:stretch>
            <a:fillRect/>
          </a:stretch>
        </p:blipFill>
        <p:spPr>
          <a:xfrm>
            <a:off x="467544" y="3356992"/>
            <a:ext cx="3597399" cy="2376264"/>
          </a:xfrm>
          <a:prstGeom prst="ellipse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11960" y="5085184"/>
            <a:ext cx="49320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Автор презентации</a:t>
            </a:r>
          </a:p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учитель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начальных классов </a:t>
            </a:r>
          </a:p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Л.В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. Агеева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Всероссийская неделя финансовой грамотности     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Тема. Деньги.</a:t>
            </a:r>
            <a:endParaRPr lang="ru-RU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kot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3703" t="6896" r="5556" b="5172"/>
          <a:stretch>
            <a:fillRect/>
          </a:stretch>
        </p:blipFill>
        <p:spPr>
          <a:xfrm>
            <a:off x="3071802" y="1928802"/>
            <a:ext cx="3000396" cy="2786082"/>
          </a:xfrm>
          <a:prstGeom prst="ellipse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6429388" y="1785926"/>
            <a:ext cx="2500330" cy="9144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Мозговой штурм</a:t>
            </a:r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643702" y="4357694"/>
            <a:ext cx="2357454" cy="9144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Кто быстрее?</a:t>
            </a:r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643306" y="5500702"/>
            <a:ext cx="2928958" cy="9144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Что можно купить?</a:t>
            </a:r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57158" y="4071942"/>
            <a:ext cx="2500330" cy="9144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Хозяйский кошелек</a:t>
            </a:r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28596" y="1785926"/>
            <a:ext cx="2357454" cy="9144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История денег</a:t>
            </a:r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Овал 16"/>
          <p:cNvSpPr/>
          <p:nvPr/>
        </p:nvSpPr>
        <p:spPr>
          <a:xfrm>
            <a:off x="6929454" y="2643182"/>
            <a:ext cx="2214546" cy="9144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7143736" y="3786190"/>
            <a:ext cx="2000264" cy="9144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57166"/>
            <a:ext cx="8543956" cy="1143008"/>
          </a:xfrm>
        </p:spPr>
        <p:txBody>
          <a:bodyPr>
            <a:prstTxWarp prst="textWave2">
              <a:avLst>
                <a:gd name="adj1" fmla="val 12500"/>
                <a:gd name="adj2" fmla="val -223"/>
              </a:avLst>
            </a:prstTxWarp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Что можно купить за деньги?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6" name="Содержимое 5" descr="kot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4032" t="4360" r="7257" b="6762"/>
          <a:stretch>
            <a:fillRect/>
          </a:stretch>
        </p:blipFill>
        <p:spPr>
          <a:xfrm>
            <a:off x="3143240" y="1571612"/>
            <a:ext cx="2857520" cy="2357454"/>
          </a:xfrm>
        </p:spPr>
      </p:pic>
      <p:sp>
        <p:nvSpPr>
          <p:cNvPr id="11" name="TextBox 10"/>
          <p:cNvSpPr txBox="1"/>
          <p:nvPr/>
        </p:nvSpPr>
        <p:spPr>
          <a:xfrm>
            <a:off x="7000892" y="2857496"/>
            <a:ext cx="21431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конфеты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86644" y="4000504"/>
            <a:ext cx="18573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солнце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572264" y="1428736"/>
            <a:ext cx="2286016" cy="9144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6" y="1571612"/>
            <a:ext cx="1857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дождь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28596" y="1500174"/>
            <a:ext cx="2214578" cy="9144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0" y="2643182"/>
            <a:ext cx="2071670" cy="9144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кукла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3643306" y="5072074"/>
            <a:ext cx="2000264" cy="9144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молоко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214282" y="3714752"/>
            <a:ext cx="2071702" cy="100013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28596" y="3929066"/>
            <a:ext cx="1714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   радуга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10" y="1857364"/>
            <a:ext cx="16430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ветер</a:t>
            </a:r>
            <a:endParaRPr lang="ru-RU" sz="3200" b="1" dirty="0">
              <a:solidFill>
                <a:srgbClr val="002060"/>
              </a:solidFill>
            </a:endParaRPr>
          </a:p>
        </p:txBody>
      </p:sp>
      <p:cxnSp>
        <p:nvCxnSpPr>
          <p:cNvPr id="23" name="Прямая со стрелкой 22"/>
          <p:cNvCxnSpPr>
            <a:stCxn id="19" idx="6"/>
          </p:cNvCxnSpPr>
          <p:nvPr/>
        </p:nvCxnSpPr>
        <p:spPr>
          <a:xfrm flipV="1">
            <a:off x="2071670" y="3000372"/>
            <a:ext cx="1071570" cy="10001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5400000" flipH="1" flipV="1">
            <a:off x="4037009" y="4464057"/>
            <a:ext cx="92869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rot="10800000">
            <a:off x="6000760" y="2786058"/>
            <a:ext cx="1071570" cy="714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Овал 23"/>
          <p:cNvSpPr/>
          <p:nvPr/>
        </p:nvSpPr>
        <p:spPr>
          <a:xfrm>
            <a:off x="6000760" y="5000636"/>
            <a:ext cx="2143140" cy="9144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обувь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1285852" y="4857760"/>
            <a:ext cx="1985970" cy="9144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одежда</a:t>
            </a:r>
            <a:endParaRPr lang="ru-RU" sz="2800" b="1" dirty="0">
              <a:solidFill>
                <a:srgbClr val="002060"/>
              </a:solidFill>
            </a:endParaRPr>
          </a:p>
        </p:txBody>
      </p:sp>
      <p:cxnSp>
        <p:nvCxnSpPr>
          <p:cNvPr id="30" name="Прямая со стрелкой 29"/>
          <p:cNvCxnSpPr/>
          <p:nvPr/>
        </p:nvCxnSpPr>
        <p:spPr>
          <a:xfrm rot="5400000" flipH="1" flipV="1">
            <a:off x="2714612" y="4143380"/>
            <a:ext cx="857256" cy="5715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16200000" flipV="1">
            <a:off x="5822165" y="4179099"/>
            <a:ext cx="1000132" cy="6429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2015-03-11-6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0648"/>
            <a:ext cx="5256584" cy="3102968"/>
          </a:xfrm>
          <a:prstGeom prst="rect">
            <a:avLst/>
          </a:prstGeom>
        </p:spPr>
      </p:pic>
      <p:pic>
        <p:nvPicPr>
          <p:cNvPr id="3" name="Содержимое 3" descr="2015-03-11-6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91880" y="3573016"/>
            <a:ext cx="5268732" cy="29610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Карманные деньги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</a:t>
            </a:r>
            <a:r>
              <a:rPr lang="ru-RU" sz="9600" b="1" dirty="0" smtClean="0">
                <a:solidFill>
                  <a:srgbClr val="C00000"/>
                </a:solidFill>
              </a:rPr>
              <a:t>?</a:t>
            </a:r>
            <a:endParaRPr lang="ru-RU" sz="9600" b="1" dirty="0">
              <a:solidFill>
                <a:srgbClr val="C00000"/>
              </a:solidFill>
            </a:endParaRPr>
          </a:p>
        </p:txBody>
      </p:sp>
      <p:pic>
        <p:nvPicPr>
          <p:cNvPr id="32770" name="Picture 2" descr="http://go4.imgsmail.ru/imgpreview?key=6ca406f7465dc23d&amp;mb=imgdb_preview_5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827656">
            <a:off x="357158" y="1428736"/>
            <a:ext cx="1905000" cy="1905000"/>
          </a:xfrm>
          <a:prstGeom prst="rect">
            <a:avLst/>
          </a:prstGeom>
          <a:noFill/>
        </p:spPr>
      </p:pic>
      <p:pic>
        <p:nvPicPr>
          <p:cNvPr id="32772" name="Picture 4" descr="http://svit24.net/images/stories/articles/2013/Curiosities/09-2013/03/clip89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1500174"/>
            <a:ext cx="2366024" cy="1576364"/>
          </a:xfrm>
          <a:prstGeom prst="rect">
            <a:avLst/>
          </a:prstGeom>
          <a:noFill/>
        </p:spPr>
      </p:pic>
      <p:pic>
        <p:nvPicPr>
          <p:cNvPr id="32774" name="Picture 6" descr="http://mediaua.com.ua/img/2327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268776">
            <a:off x="514902" y="4245134"/>
            <a:ext cx="1650919" cy="1578748"/>
          </a:xfrm>
          <a:prstGeom prst="rect">
            <a:avLst/>
          </a:prstGeom>
          <a:noFill/>
        </p:spPr>
      </p:pic>
      <p:pic>
        <p:nvPicPr>
          <p:cNvPr id="32776" name="Picture 8" descr="http://cs304215.vk.me/v304215316/1e87/t-y7L7L7gR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1350" y="4831225"/>
            <a:ext cx="1857588" cy="1533984"/>
          </a:xfrm>
          <a:prstGeom prst="rect">
            <a:avLst/>
          </a:prstGeom>
          <a:noFill/>
        </p:spPr>
      </p:pic>
      <p:pic>
        <p:nvPicPr>
          <p:cNvPr id="32778" name="Picture 10" descr="http://www.prodservis-bk.ru/images/product_images/popup_images/648_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876578">
            <a:off x="7123125" y="1509700"/>
            <a:ext cx="1428760" cy="1718809"/>
          </a:xfrm>
          <a:prstGeom prst="rect">
            <a:avLst/>
          </a:prstGeom>
          <a:noFill/>
        </p:spPr>
      </p:pic>
      <p:pic>
        <p:nvPicPr>
          <p:cNvPr id="32780" name="Picture 12" descr="http://www.petrobaltgroup.ru/img/producers9090b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51445" y="3429000"/>
            <a:ext cx="1792555" cy="1976426"/>
          </a:xfrm>
          <a:prstGeom prst="rect">
            <a:avLst/>
          </a:prstGeom>
          <a:noFill/>
        </p:spPr>
      </p:pic>
      <p:pic>
        <p:nvPicPr>
          <p:cNvPr id="32782" name="Picture 14" descr="http://corpkafe.com/uploads/shop/items/511_koka-kola-fanta-sprayt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00694" y="4643446"/>
            <a:ext cx="1785930" cy="17859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Wave1">
              <a:avLst/>
            </a:prstTxWarp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Как сэкономить семейный бюджет?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a_3efd35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29058" y="1928802"/>
            <a:ext cx="3929090" cy="3571900"/>
          </a:xfrm>
        </p:spPr>
      </p:pic>
      <p:sp>
        <p:nvSpPr>
          <p:cNvPr id="9" name="Блок-схема: память с посл. доступом 8"/>
          <p:cNvSpPr/>
          <p:nvPr/>
        </p:nvSpPr>
        <p:spPr>
          <a:xfrm>
            <a:off x="428596" y="1857364"/>
            <a:ext cx="4714908" cy="1500198"/>
          </a:xfrm>
          <a:prstGeom prst="flowChartMagneticTap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Ваши предложения?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Wave1">
              <a:avLst>
                <a:gd name="adj1" fmla="val 12500"/>
                <a:gd name="adj2" fmla="val 166"/>
              </a:avLst>
            </a:prstTxWarp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Составить пословицу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600200"/>
            <a:ext cx="4210080" cy="4525963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Копейка рубль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Время –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Не имей сто рублей,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Нелегко деньги нажить, 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а легко прожить.</a:t>
            </a:r>
          </a:p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002060"/>
                </a:solidFill>
              </a:rPr>
              <a:t>а имей сто друзей.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деньги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бережёт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</a:t>
            </a:r>
          </a:p>
          <a:p>
            <a:pPr>
              <a:buNone/>
            </a:pP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500298" y="4214818"/>
            <a:ext cx="2857520" cy="2286016"/>
          </a:xfrm>
          <a:prstGeom prst="rect">
            <a:avLst/>
          </a:prstGeom>
        </p:spPr>
      </p:pic>
      <p:pic>
        <p:nvPicPr>
          <p:cNvPr id="5" name="Содержимое 3" descr="imgpreview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00364" y="4143380"/>
            <a:ext cx="1785950" cy="2071702"/>
          </a:xfrm>
          <a:prstGeom prst="ellipse">
            <a:avLst/>
          </a:prstGeom>
        </p:spPr>
      </p:pic>
      <p:cxnSp>
        <p:nvCxnSpPr>
          <p:cNvPr id="14" name="Прямая со стрелкой 13"/>
          <p:cNvCxnSpPr/>
          <p:nvPr/>
        </p:nvCxnSpPr>
        <p:spPr>
          <a:xfrm>
            <a:off x="3143240" y="1928802"/>
            <a:ext cx="1785950" cy="157163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2214546" y="2428868"/>
            <a:ext cx="2571768" cy="3571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4000496" y="2428868"/>
            <a:ext cx="1000132" cy="5000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 flipH="1" flipV="1">
            <a:off x="2750331" y="2035959"/>
            <a:ext cx="2071702" cy="17145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2015-03-11-6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7" y="260648"/>
            <a:ext cx="5187243" cy="2915230"/>
          </a:xfrm>
          <a:prstGeom prst="rect">
            <a:avLst/>
          </a:prstGeom>
        </p:spPr>
      </p:pic>
      <p:pic>
        <p:nvPicPr>
          <p:cNvPr id="3" name="Содержимое 3" descr="2015-03-11-6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856" y="3356992"/>
            <a:ext cx="5538826" cy="31128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806489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Спасибо за внимание.</a:t>
            </a:r>
            <a:endParaRPr lang="ru-RU" sz="80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22530" name="Picture 2" descr="http://www.animashka.info/_ph/38/2/82837269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2924944"/>
            <a:ext cx="5256584" cy="35977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98</Words>
  <Application>Microsoft Office PowerPoint</Application>
  <PresentationFormat>Экран (4:3)</PresentationFormat>
  <Paragraphs>39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Arial Black</vt:lpstr>
      <vt:lpstr>Calibri</vt:lpstr>
      <vt:lpstr>Monotype Corsiva</vt:lpstr>
      <vt:lpstr>Тема Office</vt:lpstr>
      <vt:lpstr>Всероссийская неделя финансовой грамотности МБОУ Луговская СОШ 11.09.2015</vt:lpstr>
      <vt:lpstr>Всероссийская неделя финансовой грамотности     Тема. Деньги.</vt:lpstr>
      <vt:lpstr>Что можно купить за деньги?</vt:lpstr>
      <vt:lpstr>Презентация PowerPoint</vt:lpstr>
      <vt:lpstr>Карманные деньги</vt:lpstr>
      <vt:lpstr>Как сэкономить семейный бюджет?</vt:lpstr>
      <vt:lpstr>Составить пословицу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Лина</dc:creator>
  <cp:lastModifiedBy>user</cp:lastModifiedBy>
  <cp:revision>22</cp:revision>
  <dcterms:created xsi:type="dcterms:W3CDTF">2015-09-11T19:42:22Z</dcterms:created>
  <dcterms:modified xsi:type="dcterms:W3CDTF">2018-07-24T10:46:33Z</dcterms:modified>
</cp:coreProperties>
</file>