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841" r:id="rId1"/>
  </p:sldMasterIdLst>
  <p:notesMasterIdLst>
    <p:notesMasterId r:id="rId16"/>
  </p:notesMasterIdLst>
  <p:sldIdLst>
    <p:sldId id="312" r:id="rId2"/>
    <p:sldId id="301" r:id="rId3"/>
    <p:sldId id="300" r:id="rId4"/>
    <p:sldId id="298" r:id="rId5"/>
    <p:sldId id="299" r:id="rId6"/>
    <p:sldId id="302" r:id="rId7"/>
    <p:sldId id="303" r:id="rId8"/>
    <p:sldId id="304" r:id="rId9"/>
    <p:sldId id="307" r:id="rId10"/>
    <p:sldId id="305" r:id="rId11"/>
    <p:sldId id="306" r:id="rId12"/>
    <p:sldId id="310" r:id="rId13"/>
    <p:sldId id="308" r:id="rId14"/>
    <p:sldId id="288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3567018-5C88-4F83-8DF8-09B8790B9F2C}">
          <p14:sldIdLst>
            <p14:sldId id="312"/>
            <p14:sldId id="301"/>
            <p14:sldId id="300"/>
            <p14:sldId id="298"/>
            <p14:sldId id="299"/>
            <p14:sldId id="302"/>
            <p14:sldId id="303"/>
            <p14:sldId id="304"/>
            <p14:sldId id="307"/>
            <p14:sldId id="305"/>
            <p14:sldId id="306"/>
            <p14:sldId id="310"/>
            <p14:sldId id="308"/>
          </p14:sldIdLst>
        </p14:section>
        <p14:section name="Раздел без заголовка" id="{42A7A5C2-2B4B-49EF-B58F-57DBB12E5BA1}">
          <p14:sldIdLst>
            <p14:sldId id="2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DF420-7C65-4BF8-9AB0-C003B3C70624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79509-CD11-4E3E-AE12-0CC93C53F9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68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9509-CD11-4E3E-AE12-0CC93C53F966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558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920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378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11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0152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524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742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9936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591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507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51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33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86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2516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582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068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0410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909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992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42" r:id="rId1"/>
    <p:sldLayoutId id="2147484843" r:id="rId2"/>
    <p:sldLayoutId id="2147484844" r:id="rId3"/>
    <p:sldLayoutId id="2147484845" r:id="rId4"/>
    <p:sldLayoutId id="2147484846" r:id="rId5"/>
    <p:sldLayoutId id="2147484847" r:id="rId6"/>
    <p:sldLayoutId id="2147484848" r:id="rId7"/>
    <p:sldLayoutId id="2147484849" r:id="rId8"/>
    <p:sldLayoutId id="2147484850" r:id="rId9"/>
    <p:sldLayoutId id="2147484851" r:id="rId10"/>
    <p:sldLayoutId id="2147484852" r:id="rId11"/>
    <p:sldLayoutId id="2147484853" r:id="rId12"/>
    <p:sldLayoutId id="2147484854" r:id="rId13"/>
    <p:sldLayoutId id="2147484855" r:id="rId14"/>
    <p:sldLayoutId id="2147484856" r:id="rId15"/>
    <p:sldLayoutId id="2147484857" r:id="rId16"/>
    <p:sldLayoutId id="2147484858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80728"/>
            <a:ext cx="7488832" cy="34036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Использование мнемотехники в театрализованной деятельности у детей дошкольного возраста.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796136" y="4581128"/>
            <a:ext cx="3024336" cy="902816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опыта работы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МакайкиноЙ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.Н.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0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644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43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888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58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93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3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22" y="0"/>
            <a:ext cx="9348570" cy="687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51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ветлана\картинки\рамки для презентаций\523190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1000" y="1219200"/>
            <a:ext cx="8305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•"/>
              <a:tabLst>
                <a:tab pos="327025" algn="l"/>
              </a:tabLst>
            </a:pP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10280" y="228600"/>
            <a:ext cx="13234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5257800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Tx/>
              <a:buAutoNum type="arabicPeriod"/>
            </a:pPr>
            <a:endParaRPr lang="ru-RU" dirty="0" smtClean="0"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2057399"/>
            <a:ext cx="76962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СПАСИБО    ЗА    ВНИМАНИЕ</a:t>
            </a: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6487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7056784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Что такое мнемотехника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 </a:t>
            </a:r>
            <a:r>
              <a:rPr kumimoji="0" lang="ru-RU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Мнемотехника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– это техника развития памяти. 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Слово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происходит от греческого «</a:t>
            </a:r>
            <a:r>
              <a:rPr kumimoji="0" lang="ru-RU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mnemonikon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» - искусство запоминания. 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  Мнемотехника представляет собой совокупность правил и приёмов, облегчающих запоминание сохранение и воспроизведение информации.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0" dirty="0" smtClean="0">
                <a:solidFill>
                  <a:srgbClr val="0033CC"/>
                </a:solidFill>
                <a:latin typeface="Calibri"/>
                <a:ea typeface="+mj-ea"/>
                <a:cs typeface="+mj-cs"/>
              </a:rPr>
              <a:t>Считается, что слова придумал Пифагор Самосский (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6 век до н.э.)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861048"/>
            <a:ext cx="2592288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37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65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89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74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690852" cy="32849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852" y="2780928"/>
            <a:ext cx="4453148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19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602" y="-94798"/>
            <a:ext cx="6912768" cy="51845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760" y="4437112"/>
            <a:ext cx="8638781" cy="79864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724" y="5157192"/>
            <a:ext cx="6084168" cy="1596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63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4" y="0"/>
            <a:ext cx="9123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94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858843"/>
            <a:ext cx="5332209" cy="399915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27145"/>
            <a:ext cx="4547997" cy="3410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74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1201</TotalTime>
  <Words>23</Words>
  <Application>Microsoft Office PowerPoint</Application>
  <PresentationFormat>Экран (4:3)</PresentationFormat>
  <Paragraphs>6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Arial Black</vt:lpstr>
      <vt:lpstr>Calibri</vt:lpstr>
      <vt:lpstr>Monotype Corsiva</vt:lpstr>
      <vt:lpstr>Times New Roman</vt:lpstr>
      <vt:lpstr>Tw Cen MT</vt:lpstr>
      <vt:lpstr>Капля</vt:lpstr>
      <vt:lpstr>Использование мнемотехники в театрализованной деятельности у детей дошкольного возраста.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makaikinaolga@hotmail.com</cp:lastModifiedBy>
  <cp:revision>176</cp:revision>
  <dcterms:modified xsi:type="dcterms:W3CDTF">2017-11-15T18:41:07Z</dcterms:modified>
</cp:coreProperties>
</file>