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70" r:id="rId4"/>
    <p:sldId id="282" r:id="rId5"/>
    <p:sldId id="281" r:id="rId6"/>
    <p:sldId id="288" r:id="rId7"/>
    <p:sldId id="273" r:id="rId8"/>
    <p:sldId id="283" r:id="rId9"/>
    <p:sldId id="284" r:id="rId10"/>
    <p:sldId id="285" r:id="rId11"/>
    <p:sldId id="286" r:id="rId12"/>
  </p:sldIdLst>
  <p:sldSz cx="9906000" cy="6858000" type="A4"/>
  <p:notesSz cx="6858000" cy="9686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507F9"/>
    <a:srgbClr val="99FF33"/>
    <a:srgbClr val="99FF99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662" y="1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E473E-BA53-4970-88EC-0F8953C25BE5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06450" y="727075"/>
            <a:ext cx="524510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6AD9E-015A-4223-BAC4-0A8FDF5F3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Мои рисунки\фото на росток\фото на росток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876474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1973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88559"/>
            <a:ext cx="52453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Спортивные успехи.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32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2011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088559"/>
            <a:ext cx="94325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в сухом бассейне можно купаться!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ЕТОД. КАБИНЕТ\проекты\Рассвет\фотографии мест и природы\природа баннер\P72407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52"/>
            <a:ext cx="9906000" cy="6858000"/>
          </a:xfrm>
          <a:prstGeom prst="rect">
            <a:avLst/>
          </a:prstGeom>
          <a:noFill/>
        </p:spPr>
      </p:pic>
      <p:pic>
        <p:nvPicPr>
          <p:cNvPr id="2" name="Рисунок 1" descr="IMG_29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95942" y="3500438"/>
            <a:ext cx="3984596" cy="2988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не 02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38092" y="357166"/>
            <a:ext cx="3832931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62398" y="285728"/>
            <a:ext cx="564360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МДОУ «Малыш»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р.п. Железнодорожный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1968-2013 год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429132"/>
            <a:ext cx="56436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шагаем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ногу с районом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24240" y="2143116"/>
            <a:ext cx="2357454" cy="2286016"/>
          </a:xfrm>
          <a:prstGeom prst="ellipse">
            <a:avLst/>
          </a:prstGeom>
          <a:solidFill>
            <a:srgbClr val="FFFF99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>
                  <a:solidFill>
                    <a:srgbClr val="006600"/>
                  </a:solidFill>
                </a:ln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45 лет</a:t>
            </a:r>
            <a:endParaRPr lang="ru-RU" sz="6000" b="1" dirty="0">
              <a:ln>
                <a:solidFill>
                  <a:srgbClr val="006600"/>
                </a:solidFill>
              </a:ln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Мои документы\Мои рисунки\фото на росток\фото на росток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906001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1990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546976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Очередь в больницу.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1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906000" cy="6881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2005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64608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Строим новый космолёт.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истратор\Мои документы\Мои рисунки\фото на росток\фото на росток 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4836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1978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54677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Раритетные кровати.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Мои документы\Мои рисунки\фото на росток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906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1968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72336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 в светлое будущее…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Юбилей\фото на росток\фото на росток 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460"/>
            <a:ext cx="9906000" cy="68485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1987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88559"/>
            <a:ext cx="65566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прививок не боимся.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18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906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2007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5288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Водные процедуры.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4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2013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52886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Маленькая хозяйка.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26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1430" y="0"/>
            <a:ext cx="1564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2010 год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88559"/>
            <a:ext cx="70704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у нас красиво в группе!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82</Words>
  <PresentationFormat>Лист A4 (210x297 мм)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26</cp:revision>
  <dcterms:modified xsi:type="dcterms:W3CDTF">2018-07-24T00:17:39Z</dcterms:modified>
</cp:coreProperties>
</file>