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59" r:id="rId5"/>
    <p:sldId id="263" r:id="rId6"/>
    <p:sldId id="267" r:id="rId7"/>
    <p:sldId id="269" r:id="rId8"/>
    <p:sldId id="264" r:id="rId9"/>
    <p:sldId id="266" r:id="rId10"/>
    <p:sldId id="265" r:id="rId11"/>
    <p:sldId id="257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5EF5905-901D-4F88-849F-1CA6D3AED907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Кризис империи: </a:t>
            </a:r>
            <a:br>
              <a:rPr lang="ru-RU" sz="4800" b="1" dirty="0" smtClean="0"/>
            </a:br>
            <a:r>
              <a:rPr lang="ru-RU" sz="4800" b="1" dirty="0" smtClean="0"/>
              <a:t>русско-японская война и революция 1905-1907 гг.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Наиболее значимые социальные противоречия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Обострение межнациональных отношений: политика русификации.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Студенческие выступления.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Противоречия внутри правительства.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С.Ю.Витте                  В.К.Плеве</a:t>
            </a:r>
            <a:endParaRPr lang="ru-RU" dirty="0"/>
          </a:p>
        </p:txBody>
      </p:sp>
      <p:pic>
        <p:nvPicPr>
          <p:cNvPr id="5" name="Содержимое 4" descr="SergeiWitte01548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19558"/>
            <a:ext cx="3786214" cy="4903147"/>
          </a:xfrm>
        </p:spPr>
      </p:pic>
      <p:pic>
        <p:nvPicPr>
          <p:cNvPr id="6" name="Содержимое 5" descr="Plev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36164" y="1646238"/>
            <a:ext cx="2862671" cy="452596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Манифест «Об усовершенствовании государственного порядка»</a:t>
            </a:r>
            <a:endParaRPr lang="ru-RU" sz="3600" dirty="0"/>
          </a:p>
        </p:txBody>
      </p:sp>
      <p:pic>
        <p:nvPicPr>
          <p:cNvPr id="4" name="Содержимое 3" descr="800px-October_Manifesto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1507449"/>
            <a:ext cx="3905511" cy="535055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Особенность исторического развития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- увеличение разрыва между бурно развивающейся промышленностью и сельским хозяйством, развитие которого тормозилось феодально-крепостническими пережитками.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</a:t>
            </a:r>
            <a:r>
              <a:rPr lang="en-US" dirty="0" smtClean="0"/>
              <a:t>II</a:t>
            </a:r>
            <a:r>
              <a:rPr lang="ru-RU" dirty="0" smtClean="0"/>
              <a:t> (1894 – 1917 гг.)</a:t>
            </a:r>
            <a:endParaRPr lang="ru-RU" dirty="0"/>
          </a:p>
        </p:txBody>
      </p:sp>
      <p:pic>
        <p:nvPicPr>
          <p:cNvPr id="7" name="Содержимое 6" descr="Mikola_I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71612"/>
            <a:ext cx="3091298" cy="4567394"/>
          </a:xfrm>
        </p:spPr>
      </p:pic>
      <p:pic>
        <p:nvPicPr>
          <p:cNvPr id="8" name="Содержимое 7" descr="09_FDGaKSQ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873088" y="2000240"/>
            <a:ext cx="5143537" cy="342902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</a:t>
            </a:r>
            <a:r>
              <a:rPr lang="en-US" dirty="0" smtClean="0"/>
              <a:t>II</a:t>
            </a:r>
            <a:r>
              <a:rPr lang="ru-RU" dirty="0" smtClean="0"/>
              <a:t> (1894 – 1917 гг.)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Понимание необходимости переустройства политической системы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Продолжение политики Александра </a:t>
            </a:r>
            <a:r>
              <a:rPr lang="en-US" dirty="0" smtClean="0"/>
              <a:t>III</a:t>
            </a:r>
            <a:r>
              <a:rPr lang="ru-RU" dirty="0" smtClean="0"/>
              <a:t>, направленной на незыблемость самодержавия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Наиболее значимые социальные противоречия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/>
              <a:t>Крестьянский вопрос: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малоземелье,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выкупные платежи,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</a:t>
            </a:r>
            <a:r>
              <a:rPr lang="ru-RU" dirty="0" smtClean="0"/>
              <a:t>бщина,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отсутствие прав.</a:t>
            </a:r>
            <a:endParaRPr lang="ru-RU" dirty="0"/>
          </a:p>
        </p:txBody>
      </p:sp>
      <p:pic>
        <p:nvPicPr>
          <p:cNvPr id="7" name="Содержимое 6" descr="razgrom-pomeshchichej-usadby-1095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7686" y="1714488"/>
            <a:ext cx="4610453" cy="428628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8879473" cy="665960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П.Д. Святополк-Мирский</a:t>
            </a:r>
            <a:endParaRPr lang="ru-RU" dirty="0"/>
          </a:p>
        </p:txBody>
      </p:sp>
      <p:pic>
        <p:nvPicPr>
          <p:cNvPr id="4" name="Содержимое 3" descr="PD_Svyatopolk-Mirsk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71612"/>
            <a:ext cx="4917975" cy="505111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Наиболее значимые социальные противоречия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/>
              <a:t>Рабочий вопрос:</a:t>
            </a:r>
          </a:p>
          <a:p>
            <a:pPr>
              <a:buNone/>
            </a:pPr>
            <a:endParaRPr lang="ru-RU" b="1" u="sng" dirty="0" smtClean="0"/>
          </a:p>
          <a:p>
            <a:pPr>
              <a:buFontTx/>
              <a:buChar char="-"/>
            </a:pPr>
            <a:r>
              <a:rPr lang="ru-RU" dirty="0" smtClean="0"/>
              <a:t>п</a:t>
            </a:r>
            <a:r>
              <a:rPr lang="ru-RU" dirty="0" smtClean="0"/>
              <a:t>родолжительный рабочий день,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н</a:t>
            </a:r>
            <a:r>
              <a:rPr lang="ru-RU" dirty="0" smtClean="0"/>
              <a:t>изкая оплата труда,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ш</a:t>
            </a:r>
            <a:r>
              <a:rPr lang="ru-RU" dirty="0" smtClean="0"/>
              <a:t>трафы,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т</a:t>
            </a:r>
            <a:r>
              <a:rPr lang="ru-RU" dirty="0" smtClean="0"/>
              <a:t>яжелые условия жизни.</a:t>
            </a:r>
            <a:endParaRPr lang="ru-RU" dirty="0"/>
          </a:p>
        </p:txBody>
      </p:sp>
      <p:pic>
        <p:nvPicPr>
          <p:cNvPr id="9" name="Содержимое 8" descr="greve-russ-20-sec-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6248" y="2714620"/>
            <a:ext cx="4727514" cy="35719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Наиболее значимые социальные противоречия</a:t>
            </a:r>
            <a:endParaRPr lang="ru-RU" dirty="0"/>
          </a:p>
        </p:txBody>
      </p:sp>
      <p:pic>
        <p:nvPicPr>
          <p:cNvPr id="5" name="Содержимое 4" descr="5413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435678"/>
            <a:ext cx="3429023" cy="531631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9263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«</a:t>
            </a:r>
            <a:r>
              <a:rPr lang="ru-RU" b="1" dirty="0" err="1" smtClean="0"/>
              <a:t>Зубатовский</a:t>
            </a:r>
            <a:r>
              <a:rPr lang="ru-RU" b="1" dirty="0" smtClean="0"/>
              <a:t> (полицейский) социализм» </a:t>
            </a:r>
            <a:r>
              <a:rPr lang="ru-RU" dirty="0" smtClean="0"/>
              <a:t>- попытка </a:t>
            </a:r>
            <a:r>
              <a:rPr lang="ru-RU" dirty="0" smtClean="0"/>
              <a:t>царского правительства отвлечь рабочих от революционной борьбы путем создания легальных рабочих организаций под опекой департамента полиции (1901–1903).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49</TotalTime>
  <Words>156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Кризис империи:  русско-японская война и революция 1905-1907 гг.</vt:lpstr>
      <vt:lpstr>Особенность исторического развития</vt:lpstr>
      <vt:lpstr>Николай II (1894 – 1917 гг.)</vt:lpstr>
      <vt:lpstr>Николай II (1894 – 1917 гг.)</vt:lpstr>
      <vt:lpstr>Наиболее значимые социальные противоречия</vt:lpstr>
      <vt:lpstr>Слайд 6</vt:lpstr>
      <vt:lpstr>П.Д. Святополк-Мирский</vt:lpstr>
      <vt:lpstr>Наиболее значимые социальные противоречия</vt:lpstr>
      <vt:lpstr>Наиболее значимые социальные противоречия</vt:lpstr>
      <vt:lpstr>Наиболее значимые социальные противоречия</vt:lpstr>
      <vt:lpstr>    С.Ю.Витте                  В.К.Плеве</vt:lpstr>
      <vt:lpstr>Манифест «Об усовершенствовании государственного порядка»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Кризис империи:  русско-японская война и революция 1905-1907 гг.</dc:title>
  <dc:creator>Светлана</dc:creator>
  <cp:lastModifiedBy>Светлана</cp:lastModifiedBy>
  <cp:revision>8</cp:revision>
  <dcterms:created xsi:type="dcterms:W3CDTF">2017-09-14T14:48:31Z</dcterms:created>
  <dcterms:modified xsi:type="dcterms:W3CDTF">2017-09-14T17:17:49Z</dcterms:modified>
</cp:coreProperties>
</file>