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handoutMasterIdLst>
    <p:handoutMasterId r:id="rId14"/>
  </p:handoutMasterIdLst>
  <p:sldIdLst>
    <p:sldId id="257" r:id="rId5"/>
    <p:sldId id="258" r:id="rId6"/>
    <p:sldId id="259" r:id="rId7"/>
    <p:sldId id="270" r:id="rId8"/>
    <p:sldId id="268" r:id="rId9"/>
    <p:sldId id="269" r:id="rId10"/>
    <p:sldId id="272" r:id="rId11"/>
    <p:sldId id="271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D0D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7" autoAdjust="0"/>
    <p:restoredTop sz="94660"/>
  </p:normalViewPr>
  <p:slideViewPr>
    <p:cSldViewPr snapToGrid="0">
      <p:cViewPr varScale="1">
        <p:scale>
          <a:sx n="96" d="100"/>
          <a:sy n="96" d="100"/>
        </p:scale>
        <p:origin x="28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t>24.07.2018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27.png"/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6.png"/><Relationship Id="rId5" Type="http://schemas.openxmlformats.org/officeDocument/2006/relationships/image" Target="../media/image29.png"/><Relationship Id="rId4" Type="http://schemas.openxmlformats.org/officeDocument/2006/relationships/image" Target="../media/image35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31.png"/><Relationship Id="rId7" Type="http://schemas.openxmlformats.org/officeDocument/2006/relationships/image" Target="../media/image15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7.png"/><Relationship Id="rId11" Type="http://schemas.openxmlformats.org/officeDocument/2006/relationships/image" Target="../media/image28.png"/><Relationship Id="rId5" Type="http://schemas.openxmlformats.org/officeDocument/2006/relationships/image" Target="../media/image14.png"/><Relationship Id="rId10" Type="http://schemas.openxmlformats.org/officeDocument/2006/relationships/image" Target="../media/image13.png"/><Relationship Id="rId4" Type="http://schemas.openxmlformats.org/officeDocument/2006/relationships/image" Target="../media/image32.png"/><Relationship Id="rId9" Type="http://schemas.openxmlformats.org/officeDocument/2006/relationships/image" Target="../media/image1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2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69165" y="160118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5012" y="4566542"/>
            <a:ext cx="576197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6341" y="5928607"/>
            <a:ext cx="1086121" cy="5692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6341" y="249293"/>
            <a:ext cx="798187" cy="5240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906" y="1390262"/>
            <a:ext cx="678815" cy="7182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07474" y="1031437"/>
            <a:ext cx="762565" cy="1223076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5126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5488" y="3856564"/>
            <a:ext cx="606578" cy="66791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6004" y="4423435"/>
            <a:ext cx="870858" cy="8648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0518" y="1031437"/>
            <a:ext cx="789025" cy="64674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56070" y="3193142"/>
            <a:ext cx="680703" cy="663421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4414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03611" y="1153529"/>
            <a:ext cx="1390613" cy="11911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475" y="2281641"/>
            <a:ext cx="795802" cy="12763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0881" y="5063752"/>
            <a:ext cx="1108023" cy="5642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6762" y="63328"/>
            <a:ext cx="726094" cy="76830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3884" y="428151"/>
            <a:ext cx="758559" cy="49434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2498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езуль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679045" y="2569706"/>
            <a:ext cx="5493984" cy="699587"/>
          </a:xfrm>
          <a:prstGeom prst="rect">
            <a:avLst/>
          </a:prstGeom>
        </p:spPr>
        <p:txBody>
          <a:bodyPr/>
          <a:lstStyle>
            <a:lvl1pPr>
              <a:defRPr sz="4000" b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22253" y="3701964"/>
            <a:ext cx="1008264" cy="60348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5488" y="3856564"/>
            <a:ext cx="606578" cy="66791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0518" y="1031437"/>
            <a:ext cx="789025" cy="64674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4707" y="144010"/>
            <a:ext cx="798187" cy="52400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3421" y="4305451"/>
            <a:ext cx="365839" cy="29189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155" y="3514890"/>
            <a:ext cx="342592" cy="37414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4783" y="3126050"/>
            <a:ext cx="331469" cy="777679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5555" y="668011"/>
            <a:ext cx="1077995" cy="138791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3801" y="1727119"/>
            <a:ext cx="623266" cy="65761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6341" y="5928607"/>
            <a:ext cx="1086121" cy="569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4676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4.81481E-6 C -0.00833 0.00278 -0.01823 0.0051 -0.0237 0.01181 C -0.02904 0.01945 -0.03255 0.02963 -0.03633 0.03982 C -0.04023 0.04977 -0.0401 0.06088 -0.03997 0.07223 C -0.03958 0.08264 -0.03867 0.09468 -0.03359 0.10695 C -0.02969 0.11852 -0.02148 0.13056 -0.01185 0.14121 C -0.00352 0.15163 0.00716 0.16088 0.01823 0.16922 C 0.02917 0.17663 0.04062 0.18311 0.05104 0.18704 C 0.06276 0.19121 0.07344 0.1926 0.08372 0.19028 C 0.09271 0.18843 0.10117 0.18496 0.10755 0.17778 C 0.11328 0.17153 0.11745 0.16065 0.11888 0.15047 C 0.12201 0.14213 0.12227 0.12987 0.11901 0.11783 C 0.11628 0.10649 0.10911 0.09514 0.09857 0.08588 C 0.0875 0.07686 0.07591 0.07431 0.06719 0.07593 C 0.05951 0.07848 0.05326 0.08565 0.05013 0.0963 C 0.04818 0.10764 0.0474 0.11852 0.05052 0.12987 C 0.05378 0.14098 0.0526 0.14213 0.0694 0.16389 C 0.08424 0.18519 0.10156 0.19075 0.11224 0.19723 C 0.12214 0.20278 0.13112 0.20371 0.14219 0.20625 C 0.1543 0.20788 0.16536 0.2051 0.17279 0.20163 C 0.18099 0.19885 0.18477 0.19144 0.19102 0.17963 C 0.19648 0.1669 0.19792 0.16065 0.19935 0.14977 C 0.20104 0.13959 0.20286 0.12917 0.20508 0.11899 " pathEditMode="relative" rAng="1020000" ptsTypes="AAAAAAAAAAAAAAAAAAAAA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56" y="1217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3.7037E-7 L 0.13047 -0.08264 C 0.15768 -0.10069 0.19831 -0.11157 0.24115 -0.11157 C 0.28985 -0.11157 0.32891 -0.10069 0.35612 -0.08264 L 0.48698 -3.7037E-7 " pathEditMode="relative" rAng="0" ptsTypes="AAAAA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49" y="-557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3.7037E-7 L -0.47812 -0.0141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906" y="-71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7037E-6 L -0.07838 0.00463 " pathEditMode="relative" rAng="0" ptsTypes="AA">
                                      <p:cBhvr>
                                        <p:cTn id="12" dur="4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9" y="23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3.7037E-6 L 0.03242 0.2004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5" y="100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1.48148E-6 L -0.18568 -0.1870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45" y="-935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4710" y="3719630"/>
            <a:ext cx="749676" cy="7753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5836" y="4946754"/>
            <a:ext cx="1313458" cy="4017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911" y="1608417"/>
            <a:ext cx="1180646" cy="6011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934" y="3462687"/>
            <a:ext cx="785245" cy="77835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3252" y="560779"/>
            <a:ext cx="1131863" cy="969486"/>
          </a:xfrm>
          <a:prstGeom prst="rect">
            <a:avLst/>
          </a:prstGeom>
        </p:spPr>
      </p:pic>
      <p:sp>
        <p:nvSpPr>
          <p:cNvPr id="30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3140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295" y="1731776"/>
            <a:ext cx="973361" cy="12532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2185" y="991277"/>
            <a:ext cx="523657" cy="14160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4015" y="3758386"/>
            <a:ext cx="916723" cy="7314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7286" y="147017"/>
            <a:ext cx="722633" cy="717650"/>
          </a:xfrm>
          <a:prstGeom prst="rect">
            <a:avLst/>
          </a:prstGeom>
        </p:spPr>
      </p:pic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6519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1971" y="182485"/>
            <a:ext cx="623266" cy="657619"/>
          </a:xfrm>
          <a:prstGeom prst="rect">
            <a:avLst/>
          </a:prstGeom>
        </p:spPr>
      </p:pic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7643" y="923337"/>
            <a:ext cx="798187" cy="5240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467" y="3327816"/>
            <a:ext cx="342592" cy="3741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7323" y="4615103"/>
            <a:ext cx="386095" cy="423459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0807" y="3327816"/>
            <a:ext cx="331469" cy="77767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456" y="3932944"/>
            <a:ext cx="408487" cy="345101"/>
          </a:xfrm>
          <a:prstGeom prst="rect">
            <a:avLst/>
          </a:prstGeom>
        </p:spPr>
      </p:pic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8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7089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7098" y="696303"/>
            <a:ext cx="1077995" cy="13879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51018" y="323990"/>
            <a:ext cx="526988" cy="14250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51018" y="2105282"/>
            <a:ext cx="829574" cy="82385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8413" y="5101326"/>
            <a:ext cx="895279" cy="4558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175" y="1529530"/>
            <a:ext cx="1153102" cy="987678"/>
          </a:xfrm>
          <a:prstGeom prst="rect">
            <a:avLst/>
          </a:prstGeom>
        </p:spPr>
      </p:pic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3335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4873" y="3758386"/>
            <a:ext cx="861745" cy="78141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467" y="3327816"/>
            <a:ext cx="342592" cy="37414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7323" y="4615103"/>
            <a:ext cx="386095" cy="42345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0807" y="3327816"/>
            <a:ext cx="331469" cy="77767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456" y="3932944"/>
            <a:ext cx="408487" cy="345101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8559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17978" y="1491330"/>
            <a:ext cx="1404330" cy="71509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622" y="1749087"/>
            <a:ext cx="1175655" cy="10069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7486" y="6032241"/>
            <a:ext cx="1008264" cy="6034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669348" y="4859421"/>
            <a:ext cx="1798138" cy="570115"/>
          </a:xfrm>
          <a:prstGeom prst="rect">
            <a:avLst/>
          </a:prstGeom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287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964" y="2779905"/>
            <a:ext cx="331469" cy="7776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299" y="3843003"/>
            <a:ext cx="408487" cy="34510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87987" y="1753346"/>
            <a:ext cx="342592" cy="37414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6794" y="3643668"/>
            <a:ext cx="386095" cy="423459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2906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612630"/>
            <a:ext cx="2806383" cy="324537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0310" y="2319185"/>
            <a:ext cx="3911690" cy="453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86" r:id="rId13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6.png"/><Relationship Id="rId7" Type="http://schemas.openxmlformats.org/officeDocument/2006/relationships/audio" Target="../media/audio1.wav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10.png"/><Relationship Id="rId7" Type="http://schemas.openxmlformats.org/officeDocument/2006/relationships/image" Target="../media/image45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06284" y="1107367"/>
            <a:ext cx="9144000" cy="23876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ЛЭПБУК «КОСМОС»</a:t>
            </a:r>
            <a:endParaRPr lang="ru-RU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9660" y="4140883"/>
            <a:ext cx="1107942" cy="3388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749" y="1873862"/>
            <a:ext cx="958505" cy="4880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8163" y="1097202"/>
            <a:ext cx="1393373" cy="11934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2971" y="3792164"/>
            <a:ext cx="827313" cy="85564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873" y="2931886"/>
            <a:ext cx="932845" cy="924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8021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p14:dur="100">
        <p15:prstTrans prst="drape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5323" y="4997226"/>
            <a:ext cx="1107942" cy="3388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749" y="1873862"/>
            <a:ext cx="958505" cy="4880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8163" y="1097202"/>
            <a:ext cx="1393373" cy="11934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2971" y="3792164"/>
            <a:ext cx="827313" cy="85564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873" y="2931886"/>
            <a:ext cx="932845" cy="924662"/>
          </a:xfrm>
          <a:prstGeom prst="rect">
            <a:avLst/>
          </a:prstGeom>
        </p:spPr>
      </p:pic>
      <p:sp>
        <p:nvSpPr>
          <p:cNvPr id="19" name="Прямоугольник 18">
            <a:hlinkClick r:id="" action="ppaction://hlinkshowjump?jump=nextslide">
              <a:snd r:embed="rId7" name="chimes.wav"/>
            </a:hlinkClick>
          </p:cNvPr>
          <p:cNvSpPr/>
          <p:nvPr/>
        </p:nvSpPr>
        <p:spPr>
          <a:xfrm>
            <a:off x="6787784" y="1031437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Обложка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3254" y="133106"/>
            <a:ext cx="4320599" cy="5760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8932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295" y="1731776"/>
            <a:ext cx="973361" cy="12532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2185" y="991277"/>
            <a:ext cx="523657" cy="141608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4015" y="3758386"/>
            <a:ext cx="916723" cy="7314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7286" y="147017"/>
            <a:ext cx="722633" cy="7176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242651" y="-534294"/>
            <a:ext cx="5501367" cy="7335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3048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295" y="1731776"/>
            <a:ext cx="973361" cy="12532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2185" y="991277"/>
            <a:ext cx="523657" cy="141608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4015" y="3758386"/>
            <a:ext cx="916723" cy="7314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7286" y="147017"/>
            <a:ext cx="722633" cy="71765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126085" y="-652671"/>
            <a:ext cx="6003235" cy="8004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8415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295" y="1731776"/>
            <a:ext cx="973361" cy="12532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2185" y="991277"/>
            <a:ext cx="523657" cy="141608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4015" y="3758386"/>
            <a:ext cx="916723" cy="7314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7286" y="147017"/>
            <a:ext cx="722633" cy="71765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187147" y="-632792"/>
            <a:ext cx="5585792" cy="744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6897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295" y="1731776"/>
            <a:ext cx="973361" cy="12532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2185" y="991277"/>
            <a:ext cx="523657" cy="141608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4015" y="3758386"/>
            <a:ext cx="916723" cy="7314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7286" y="147017"/>
            <a:ext cx="722633" cy="71765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079702" y="-448314"/>
            <a:ext cx="5724939" cy="7633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6020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295" y="1731776"/>
            <a:ext cx="973361" cy="12532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2185" y="991277"/>
            <a:ext cx="523657" cy="141608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4015" y="3758386"/>
            <a:ext cx="916723" cy="7314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7286" y="147017"/>
            <a:ext cx="722633" cy="71765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405986">
            <a:off x="1276821" y="180063"/>
            <a:ext cx="3099614" cy="413281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400424">
            <a:off x="6479214" y="158267"/>
            <a:ext cx="3132310" cy="417641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483658" y="3677063"/>
            <a:ext cx="2223881" cy="2965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1137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295" y="1731776"/>
            <a:ext cx="973361" cy="12532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2185" y="991277"/>
            <a:ext cx="523657" cy="141608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4015" y="3758386"/>
            <a:ext cx="916723" cy="7314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7286" y="147017"/>
            <a:ext cx="722633" cy="71765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4418" y="147017"/>
            <a:ext cx="4254776" cy="5673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9619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679045" y="2569706"/>
            <a:ext cx="4854732" cy="699587"/>
          </a:xfrm>
        </p:spPr>
        <p:txBody>
          <a:bodyPr/>
          <a:lstStyle/>
          <a:p>
            <a:pPr algn="ctr"/>
            <a:r>
              <a:rPr lang="ru-RU" sz="5000" b="1" dirty="0" smtClean="0"/>
              <a:t>Спасибо за внимание!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2694617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3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3" presetClass="emph" presetSubtype="6" repeatCount="indefinite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2CA0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2"/>
      <p:bldP spid="4" grpId="3"/>
    </p:bld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3F4240F5-2366-4AD0-A9C8-F7854C4F60D0}" vid="{CD1CFEDD-F3AE-4D17-A8B2-1D95CC7BDBF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C6E651B-F8A4-462D-AD53-A41449326690}">
  <ds:schemaRefs>
    <ds:schemaRef ds:uri="6ee78bd2-4339-4042-adc0-bcc646419980"/>
    <ds:schemaRef ds:uri="http://schemas.microsoft.com/office/2006/documentManagement/types"/>
    <ds:schemaRef ds:uri="http://purl.org/dc/terms/"/>
    <ds:schemaRef ds:uri="http://purl.org/dc/dcmitype/"/>
    <ds:schemaRef ds:uri="http://schemas.microsoft.com/office/infopath/2007/PartnerControls"/>
    <ds:schemaRef ds:uri="http://schemas.microsoft.com/sharepoint/v3"/>
    <ds:schemaRef ds:uri="http://purl.org/dc/elements/1.1/"/>
    <ds:schemaRef ds:uri="http://schemas.openxmlformats.org/package/2006/metadata/core-properties"/>
    <ds:schemaRef ds:uri="2547570a-e5f4-4946-a4c3-82580e42479e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3741CD3-8569-4BAB-AF6D-FCD53F5F38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70BA057-99D9-4B2E-9EEA-94268539494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на тему Природа и мир вокруг нас с насекомыми</Template>
  <TotalTime>0</TotalTime>
  <Words>9</Words>
  <Application>Microsoft Office PowerPoint</Application>
  <PresentationFormat>Широкоэкранный</PresentationFormat>
  <Paragraphs>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Segoe UI</vt:lpstr>
      <vt:lpstr>Segoe UI Light</vt:lpstr>
      <vt:lpstr>Тема1</vt:lpstr>
      <vt:lpstr>ЛЭПБУК «КОСМОС»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2018-07-24T14:06:50Z</dcterms:created>
  <dcterms:modified xsi:type="dcterms:W3CDTF">2018-07-24T15:17:16Z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