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79" r:id="rId8"/>
    <p:sldId id="262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Межличностные отношения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 Верны ли следующие суждения о межличностных конфликтах?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Для того, чтобы разрешить межличностный конфликт, важно понять позицию другой стороны.</a:t>
            </a:r>
          </a:p>
          <a:p>
            <a:pPr>
              <a:buNone/>
            </a:pPr>
            <a:r>
              <a:rPr lang="ru-RU" dirty="0" smtClean="0"/>
              <a:t>Б. К наиболее эффективным способам разрешения любых межличностных конфликтов относят приспособление к мнению противника, полный отказ от своих интересов.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10. Верны ли следующие суждения о межличностных отношениях?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Межличностные отношения могут быть основаны на чувстве взаимной симпатии или неприязни.</a:t>
            </a:r>
          </a:p>
          <a:p>
            <a:pPr>
              <a:buNone/>
            </a:pPr>
            <a:r>
              <a:rPr lang="ru-RU" dirty="0" smtClean="0"/>
              <a:t>Б. Межличностные отношения могут проявляться в поступках людей в процессе совместной деятельности.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из приведённых примеров иллюстрирует межличностное общение?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Журналист задал вопрос на пресс-конференции главе государства.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Учителя слушают доклад министра образования.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Друзья встретились после ссоры, выяснили её причины и помирились.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Представители профсоюзов обсуждают организацию митинга.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Марина предложила Лене свою помощь в подготовке к экзамену, но была вынуждена уехать к заболевшей бабушке. Лена обиделась и не ответила на телефонные звонки Марины. После возвращения Марины девушки спокойно разобрались в ситуации, и конфликт был исчерпан. Какой способ разрешения конфликта иллюстрирует этот пример?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сотрудничество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противоборство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уход от конфликтной ситуации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уступка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13. Верны ли суждения о межличностных конфликтах?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 Причиной </a:t>
            </a:r>
            <a:r>
              <a:rPr lang="ru-RU" dirty="0" smtClean="0"/>
              <a:t>конфликтов между людьми нередко выступает отсутствие умения слушать другого человека.</a:t>
            </a:r>
          </a:p>
          <a:p>
            <a:pPr>
              <a:buNone/>
            </a:pPr>
            <a:r>
              <a:rPr lang="ru-RU" dirty="0" smtClean="0"/>
              <a:t>Б</a:t>
            </a:r>
            <a:r>
              <a:rPr lang="ru-RU" dirty="0" smtClean="0"/>
              <a:t>. Разрешить </a:t>
            </a:r>
            <a:r>
              <a:rPr lang="ru-RU" dirty="0" smtClean="0"/>
              <a:t>межличностный конфликт можно </a:t>
            </a:r>
            <a:r>
              <a:rPr lang="ru-RU" dirty="0" smtClean="0"/>
              <a:t>только </a:t>
            </a:r>
            <a:r>
              <a:rPr lang="ru-RU" dirty="0" smtClean="0"/>
              <a:t>при участии третьей стороны.</a:t>
            </a:r>
          </a:p>
          <a:p>
            <a:pPr>
              <a:buNone/>
            </a:pPr>
            <a:r>
              <a:rPr lang="ru-RU" dirty="0" smtClean="0"/>
              <a:t> 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14.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Марина и Андрей узнали, что Галя пригласила на пикник всех одноклассников, кроме них. Андрей не стал выяснять причины этого поступка, просто перестал разговаривать с Галей. Марина же попросила ещё одну девочку из класса узнать у Гали, почему она так поступила. Какой способ поведения в межличностном конфликте иллюстрирует поведение Андрея?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уход от конфликтной ситуации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уступка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посредничество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противоборство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15. </a:t>
            </a:r>
            <a:r>
              <a:rPr lang="ru-RU" dirty="0" smtClean="0"/>
              <a:t>Верны ли суждения о межличностных конфликтах?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</a:t>
            </a:r>
            <a:r>
              <a:rPr lang="ru-RU" i="1" dirty="0" smtClean="0"/>
              <a:t> </a:t>
            </a:r>
            <a:r>
              <a:rPr lang="ru-RU" dirty="0" smtClean="0"/>
              <a:t>Межличностные конфликты можно рассматривать как столкновение интересов личностей в процессе их взаимоотношений.</a:t>
            </a:r>
          </a:p>
          <a:p>
            <a:pPr>
              <a:buNone/>
            </a:pPr>
            <a:r>
              <a:rPr lang="ru-RU" dirty="0" smtClean="0"/>
              <a:t>Б. Межличностные конфликты могут возникнуть как между впервые встретившимися, так и между постоянно общающимися людьми.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16.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Прочитайте приведённый текст, каждое положение которого отмечено буквой.</a:t>
            </a:r>
          </a:p>
          <a:p>
            <a:pPr>
              <a:buNone/>
            </a:pPr>
            <a:r>
              <a:rPr lang="ru-RU" dirty="0" smtClean="0"/>
              <a:t>(А)Человек, который постоянно ссорится с окружающими, наверняка обладает неустойчивыми взглядами. (Б)Опыт показывает, что межличностные и социальные конфликты способны разрушить коллектив, причинить вред обществу и государству. (В)Думается, что людям надо быть внимательнее к интересам и достоинству других людей, сдерживать свои эгоизм.</a:t>
            </a:r>
          </a:p>
          <a:p>
            <a:pPr>
              <a:buNone/>
            </a:pPr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  2</a:t>
            </a:r>
            <a:r>
              <a:rPr lang="ru-RU" b="1" dirty="0" smtClean="0"/>
              <a:t>)</a:t>
            </a:r>
            <a:r>
              <a:rPr lang="ru-RU" dirty="0" smtClean="0"/>
              <a:t> выражают мнения</a:t>
            </a:r>
          </a:p>
          <a:p>
            <a:pPr>
              <a:buNone/>
            </a:pPr>
            <a:r>
              <a:rPr lang="ru-RU" dirty="0" smtClean="0"/>
              <a:t> Запишите в таблицу цифры, обозначающие характер соответствующих положений.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17.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Анна узнала, что Ирина пригласила на пикник всех одноклассников, кроме неё. Она не стала выяснять причины этого поступка, просто перестала разговаривать с Ириной. Какой способ поведения в межличностном конфликте иллюстрирует этот пример?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посредничество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сотрудничество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уход от конфликтной ситуации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уступку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18.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Значимые, вызывающие определённые эмоции взаимодействия людей называют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взаимными уступками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сферой творческой деятельности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сферами общественной жизни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межличностными отношениями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Иван узнал, что Артём пригласил на свой день рождения всех одноклассников, кроме него. Он не стал выяснять причины этого поступка, просто перестал разговаривать с Артёмом. Какой способ поведения в межличностном конфликте иллюстрирует этот пример?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посредничество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сотрудничество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уход из конфликтной ситуации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уступку противоборствующей стороне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19. Выполните задание.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Прочитайте приведённый текст, каждое положение которого отмечено буквой.</a:t>
            </a:r>
          </a:p>
          <a:p>
            <a:pPr>
              <a:buNone/>
            </a:pPr>
            <a:r>
              <a:rPr lang="ru-RU" dirty="0" smtClean="0"/>
              <a:t>(А) Учёные страны Z исследовали, как ведут себя в межличностных конфликтах мужчины и женщины. (Б) Было установлено, что женщины стремятся найти компромисс и чаще готовы идти на уступки. (В) Нет ничего удивительного в том, что мужчины стремятся продемонстрировать силу и принципиальность в отстаивании своей позиции.</a:t>
            </a:r>
          </a:p>
          <a:p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  2</a:t>
            </a:r>
            <a:r>
              <a:rPr lang="ru-RU" b="1" dirty="0" smtClean="0"/>
              <a:t>)</a:t>
            </a:r>
            <a:r>
              <a:rPr lang="ru-RU" dirty="0" smtClean="0"/>
              <a:t> выражают мнения</a:t>
            </a:r>
          </a:p>
          <a:p>
            <a:pPr>
              <a:buNone/>
            </a:pPr>
            <a:r>
              <a:rPr lang="ru-RU" dirty="0" smtClean="0"/>
              <a:t> Запишите в таблицу цифры, обозначающие характер соответствующих положений.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20. Верны ли суждения о межличностных конфликтах?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Причиной конфликтов между людьми нередко становится отсутствие умения  слушать другого человека.</a:t>
            </a:r>
          </a:p>
          <a:p>
            <a:pPr>
              <a:buNone/>
            </a:pPr>
            <a:r>
              <a:rPr lang="ru-RU" dirty="0" smtClean="0"/>
              <a:t>Б. Разрешить межличностный конфликт можно путём компромисса интересов сторон.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21.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Инна узнала, что Зоя пригласила на пикник всех коллег по работе, кроме неё. Она не стала выяснять причину этого поступка, просто перестала разговаривать с Зоей. Какой способ поведения в межличностном конфликте иллюстрирует этот пример?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уход от конфликтной ситуации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сотрудничество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посредничество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компромисс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22.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Вера узнала, что Надежда рассказала одноклассникам её секрет. Она не стала выяснять причины этого поступка, а просто перестала разговаривать с Надеждой. Какой способ поведения в межличностном конфликте иллюстрирует этот пример?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посредничество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сотрудничество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уход от конфликта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арбитраж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Руководитель отдела с утра провёл совещание сотрудников, а вечером у него запланирована встреча с одноклассниками.</a:t>
            </a:r>
          </a:p>
          <a:p>
            <a:pPr>
              <a:buNone/>
            </a:pPr>
            <a:r>
              <a:rPr lang="ru-RU" dirty="0" smtClean="0"/>
              <a:t>Сравните эти две формы межличностных отношений: официальные и неофициальные. Выберите и запишите в первую колонку таблицы порядковые номера черт сходства, а во вторую колонку – порядковые номера черт отличия.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соблюдение формальных правил в общении</a:t>
            </a:r>
          </a:p>
          <a:p>
            <a:pPr>
              <a:buNone/>
            </a:pPr>
            <a:r>
              <a:rPr lang="ru-RU" b="1" dirty="0" smtClean="0"/>
              <a:t>  2)</a:t>
            </a:r>
            <a:r>
              <a:rPr lang="ru-RU" dirty="0" smtClean="0"/>
              <a:t> обмен информацией между людьми</a:t>
            </a:r>
          </a:p>
          <a:p>
            <a:pPr>
              <a:buNone/>
            </a:pPr>
            <a:r>
              <a:rPr lang="ru-RU" b="1" dirty="0" smtClean="0"/>
              <a:t>  3)</a:t>
            </a:r>
            <a:r>
              <a:rPr lang="ru-RU" dirty="0" smtClean="0"/>
              <a:t> способ взаимодействия людей</a:t>
            </a:r>
          </a:p>
          <a:p>
            <a:pPr>
              <a:buNone/>
            </a:pPr>
            <a:r>
              <a:rPr lang="ru-RU" b="1" dirty="0" smtClean="0"/>
              <a:t>  4)</a:t>
            </a:r>
            <a:r>
              <a:rPr lang="ru-RU" dirty="0" smtClean="0"/>
              <a:t> личная привязанность, симпатия - основа возникновения </a:t>
            </a:r>
            <a:r>
              <a:rPr lang="ru-RU" dirty="0" smtClean="0"/>
              <a:t>общения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592933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 сходства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 отличия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Верны </a:t>
            </a:r>
            <a:r>
              <a:rPr lang="ru-RU" dirty="0"/>
              <a:t>ли суждения </a:t>
            </a:r>
            <a:r>
              <a:rPr lang="ru-RU" dirty="0" smtClean="0"/>
              <a:t>о межличностных конфликтах?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Причиной конфликтов между людьми часто выступает отсутствие умения слушать другого человека.</a:t>
            </a:r>
          </a:p>
          <a:p>
            <a:pPr>
              <a:buNone/>
            </a:pPr>
            <a:r>
              <a:rPr lang="ru-RU" dirty="0" smtClean="0"/>
              <a:t>Б. К наиболее эффективным способам разрешения межличностных конфликтов можно отнести нахождение </a:t>
            </a:r>
            <a:r>
              <a:rPr lang="ru-RU" dirty="0" smtClean="0"/>
              <a:t>компромисса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Прочитайте приведённый текст, каждое положение которого отмечено буквой.</a:t>
            </a:r>
          </a:p>
          <a:p>
            <a:pPr>
              <a:buNone/>
            </a:pPr>
            <a:r>
              <a:rPr lang="ru-RU" dirty="0" smtClean="0"/>
              <a:t>(А)Мы каждый день вступаем в разнообразные межличностные отношения. (Б)В зависимости от ситуации они могут быть официальными и неофициальными. (В)Мы уверены, что именно в неформальных межличностных отношениях наиболее ярко проявляются личностные особенности людей.</a:t>
            </a:r>
          </a:p>
          <a:p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  2</a:t>
            </a:r>
            <a:r>
              <a:rPr lang="ru-RU" b="1" dirty="0" smtClean="0"/>
              <a:t>)</a:t>
            </a:r>
            <a:r>
              <a:rPr lang="ru-RU" dirty="0" smtClean="0"/>
              <a:t> выражают мнения</a:t>
            </a:r>
          </a:p>
          <a:p>
            <a:pPr>
              <a:buNone/>
            </a:pPr>
            <a:r>
              <a:rPr lang="ru-RU" dirty="0" smtClean="0"/>
              <a:t> Запишите в таблицу цифры, обозначающие характер соответствующих положений.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Бизнесмен Сергей с утра провёл переговоры со своими деловыми партнёрами, а вечером у него запланирована встреча с любимой девушкой.</a:t>
            </a:r>
          </a:p>
          <a:p>
            <a:pPr>
              <a:buNone/>
            </a:pPr>
            <a:r>
              <a:rPr lang="ru-RU" dirty="0" smtClean="0"/>
              <a:t>Сравните </a:t>
            </a:r>
            <a:r>
              <a:rPr lang="ru-RU" dirty="0" smtClean="0"/>
              <a:t>две формы межличностных отношений, упомянутые в условии задания, – официальные и неофициальные.</a:t>
            </a:r>
          </a:p>
          <a:p>
            <a:pPr>
              <a:buNone/>
            </a:pPr>
            <a:r>
              <a:rPr lang="ru-RU" dirty="0" smtClean="0"/>
              <a:t>Выберите и запишите в первую колонку таблицы порядковые номера черт сходства, а во вторую колонку – порядковые номера черт отличия.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соблюдение формальных правил в общении</a:t>
            </a:r>
          </a:p>
          <a:p>
            <a:pPr>
              <a:buNone/>
            </a:pPr>
            <a:r>
              <a:rPr lang="ru-RU" b="1" dirty="0" smtClean="0"/>
              <a:t>  2</a:t>
            </a:r>
            <a:r>
              <a:rPr lang="ru-RU" b="1" dirty="0" smtClean="0"/>
              <a:t>)</a:t>
            </a:r>
            <a:r>
              <a:rPr lang="ru-RU" dirty="0" smtClean="0"/>
              <a:t> обмен информацией между людьми</a:t>
            </a:r>
          </a:p>
          <a:p>
            <a:pPr>
              <a:buNone/>
            </a:pPr>
            <a:r>
              <a:rPr lang="ru-RU" b="1" dirty="0" smtClean="0"/>
              <a:t>  3)</a:t>
            </a:r>
            <a:r>
              <a:rPr lang="ru-RU" dirty="0" smtClean="0"/>
              <a:t> способ взаимодействия людей</a:t>
            </a:r>
          </a:p>
          <a:p>
            <a:pPr>
              <a:buNone/>
            </a:pPr>
            <a:r>
              <a:rPr lang="ru-RU" b="1" dirty="0" smtClean="0"/>
              <a:t>  4</a:t>
            </a:r>
            <a:r>
              <a:rPr lang="ru-RU" b="1" dirty="0" smtClean="0"/>
              <a:t>)</a:t>
            </a:r>
            <a:r>
              <a:rPr lang="ru-RU" dirty="0" smtClean="0"/>
              <a:t> личная привязанность, симпатия – основа возникновения </a:t>
            </a:r>
            <a:r>
              <a:rPr lang="ru-RU" dirty="0" smtClean="0"/>
              <a:t>общения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6000768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 сходства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 отличия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Верны ли суждения о межличностных конфликтах?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Причиной межличностных конфликтов чаще всего становится отсутствие умения прислушиваться к мнению друг друга.</a:t>
            </a:r>
          </a:p>
          <a:p>
            <a:pPr>
              <a:buNone/>
            </a:pPr>
            <a:r>
              <a:rPr lang="ru-RU" dirty="0" smtClean="0"/>
              <a:t>Б. Межличностный конфликт можно разрешить путём компромисса.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dirty="0" smtClean="0"/>
              <a:t>7. Выберите верный ответ.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Какой пример иллюстрирует формальные межличностные отношения?</a:t>
            </a:r>
          </a:p>
          <a:p>
            <a:pPr>
              <a:buNone/>
            </a:pPr>
            <a:r>
              <a:rPr lang="ru-RU" sz="2400" dirty="0" smtClean="0"/>
              <a:t>   </a:t>
            </a:r>
            <a:r>
              <a:rPr lang="ru-RU" sz="2400" b="1" dirty="0" smtClean="0"/>
              <a:t>1)</a:t>
            </a:r>
            <a:r>
              <a:rPr lang="ru-RU" sz="2400" dirty="0" smtClean="0"/>
              <a:t> Директор школы встретился со своими бывшими учениками.</a:t>
            </a:r>
          </a:p>
          <a:p>
            <a:pPr>
              <a:buNone/>
            </a:pPr>
            <a:r>
              <a:rPr lang="ru-RU" sz="2400" dirty="0" smtClean="0"/>
              <a:t>   </a:t>
            </a:r>
            <a:r>
              <a:rPr lang="ru-RU" sz="2400" b="1" dirty="0" smtClean="0"/>
              <a:t>2)</a:t>
            </a:r>
            <a:r>
              <a:rPr lang="ru-RU" sz="2400" dirty="0" smtClean="0"/>
              <a:t> Директор школы вызвал родителей ученика для разговора о его поведении.</a:t>
            </a:r>
          </a:p>
          <a:p>
            <a:pPr>
              <a:buNone/>
            </a:pPr>
            <a:r>
              <a:rPr lang="ru-RU" sz="2400" dirty="0" smtClean="0"/>
              <a:t>   </a:t>
            </a:r>
            <a:r>
              <a:rPr lang="ru-RU" sz="2400" b="1" dirty="0" smtClean="0"/>
              <a:t>3)</a:t>
            </a:r>
            <a:r>
              <a:rPr lang="ru-RU" sz="2400" dirty="0" smtClean="0"/>
              <a:t> Директор школы дал соседям дубликат ключей от своей квартиры.</a:t>
            </a:r>
          </a:p>
          <a:p>
            <a:pPr>
              <a:buNone/>
            </a:pPr>
            <a:r>
              <a:rPr lang="ru-RU" sz="2400" dirty="0" smtClean="0"/>
              <a:t>   </a:t>
            </a:r>
            <a:r>
              <a:rPr lang="ru-RU" sz="2400" b="1" dirty="0" smtClean="0"/>
              <a:t>4)</a:t>
            </a:r>
            <a:r>
              <a:rPr lang="ru-RU" sz="2400" dirty="0" smtClean="0"/>
              <a:t> Директор школы согласился играть роль в школьном спектакле.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из приведённых примеров иллюстрирует межличностное общение?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Глава государства обращается к гражданам в СМИ.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Врачи слушают доклад министра здравоохранения.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Друзья встретились после ссоры, выяснили её причины и помирились.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Представители профсоюзов обсуждают организацию митинга.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139</TotalTime>
  <Words>690</Words>
  <Application>Microsoft Office PowerPoint</Application>
  <PresentationFormat>Экран (4:3)</PresentationFormat>
  <Paragraphs>154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Официальная</vt:lpstr>
      <vt:lpstr>Межличностные отношения</vt:lpstr>
      <vt:lpstr>1. Выберите верный ответ.</vt:lpstr>
      <vt:lpstr>2. Выполните задание.</vt:lpstr>
      <vt:lpstr>3. Верны ли суждения о межличностных конфликтах?</vt:lpstr>
      <vt:lpstr>4. Выполните задание.</vt:lpstr>
      <vt:lpstr>5. Выполните задание.</vt:lpstr>
      <vt:lpstr>6. Верны ли суждения о межличностных конфликтах?</vt:lpstr>
      <vt:lpstr>   7. Выберите верный ответ.</vt:lpstr>
      <vt:lpstr>8. Выберите верный ответ.</vt:lpstr>
      <vt:lpstr>9. Верны ли следующие суждения о межличностных конфликтах?</vt:lpstr>
      <vt:lpstr>10. Верны ли следующие суждения о межличностных отношениях?</vt:lpstr>
      <vt:lpstr>11. Выберите верный ответ.</vt:lpstr>
      <vt:lpstr>12. Выберите верный ответ.</vt:lpstr>
      <vt:lpstr>13. Верны ли суждения о межличностных конфликтах?</vt:lpstr>
      <vt:lpstr>14. Выберите верный ответ.</vt:lpstr>
      <vt:lpstr>15. Верны ли суждения о межличностных конфликтах? </vt:lpstr>
      <vt:lpstr>16. Выполните задание.</vt:lpstr>
      <vt:lpstr>17. Выберите верный ответ.</vt:lpstr>
      <vt:lpstr>18. Выберите верный ответ.</vt:lpstr>
      <vt:lpstr>19. Выполните задание. </vt:lpstr>
      <vt:lpstr>20. Верны ли суждения о межличностных конфликтах? </vt:lpstr>
      <vt:lpstr>21. Выберите верный ответ.</vt:lpstr>
      <vt:lpstr>22. Выберите верный ответ.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«Общество»</dc:title>
  <dc:creator>Светлана</dc:creator>
  <cp:lastModifiedBy>Светлана</cp:lastModifiedBy>
  <cp:revision>21</cp:revision>
  <dcterms:created xsi:type="dcterms:W3CDTF">2017-09-17T14:24:58Z</dcterms:created>
  <dcterms:modified xsi:type="dcterms:W3CDTF">2017-09-30T17:48:52Z</dcterms:modified>
</cp:coreProperties>
</file>