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81" r:id="rId2"/>
    <p:sldId id="303" r:id="rId3"/>
    <p:sldId id="302" r:id="rId4"/>
    <p:sldId id="310" r:id="rId5"/>
    <p:sldId id="299" r:id="rId6"/>
    <p:sldId id="312" r:id="rId7"/>
    <p:sldId id="290" r:id="rId8"/>
    <p:sldId id="313" r:id="rId9"/>
    <p:sldId id="311" r:id="rId10"/>
    <p:sldId id="314" r:id="rId11"/>
    <p:sldId id="315" r:id="rId12"/>
    <p:sldId id="318" r:id="rId13"/>
    <p:sldId id="320" r:id="rId14"/>
    <p:sldId id="322" r:id="rId15"/>
    <p:sldId id="30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9CD1-8287-4AB0-847A-7A32C89CBE22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C9C6-3FAD-45D0-9B62-D52314B89B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3D01-0F6D-4215-96D7-FF4481B6BC86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EDED-843C-43BF-85E0-AE05797B4E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BCEC-0901-4EBF-B522-413B6F702FDE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4F84-5F7E-440E-B7B3-011386345E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DB33-090F-4808-98A0-0C4316791389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60796-603F-435E-8A06-0A5444548E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18C8-18AF-4241-AA55-DFBA37CFD4DF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7822A-26D0-4117-8F22-0D9BA629F3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371A8-46BD-444F-8B01-1EA4E630ED78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6E05-1A8B-4E1D-A9E9-99D27A793D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5229-FDDE-4C99-9CA3-61E6F0207373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EE845-A3D1-4E2B-9583-D98DF42DEE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44DE7-4E18-41F6-BD8D-8A2F879C8879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4BAED-830A-47EE-A480-9BD7C30647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33B8-194A-4020-AE20-9E4EACE17099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3CBDE-A56A-4BB5-86B9-68E2974062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C087B-B8B8-4BA7-8864-7F94676A75FC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8A1D0-06A4-4E25-8372-6342AA1587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75A5-9B6B-4D30-9ED3-5DD52BA23754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72641-3380-44E0-8E26-7967BFF6DB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3A531FF6-1D81-4C4E-89B1-4E08285BFFE9}" type="datetimeFigureOut">
              <a:rPr lang="ru-RU"/>
              <a:pPr>
                <a:defRPr/>
              </a:pPr>
              <a:t>24.07.2018</a:t>
            </a:fld>
            <a:endParaRPr lang="ru-RU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7410A67-B6D2-4059-A926-4D922DC86A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65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65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65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65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665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14291"/>
            <a:ext cx="7772400" cy="1785949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Центр развития ребенка – детский сад №23 «Сказка»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2143116"/>
            <a:ext cx="6400800" cy="2928958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НОД по лепке во второй младшей группе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«Этот удивительный подводный мир!»</a:t>
            </a:r>
          </a:p>
          <a:p>
            <a:endParaRPr lang="ru-RU" sz="4000" b="1" i="1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Подготовила: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воспитатель второй младшей 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группы №7 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sz="2000" b="1" i="1" dirty="0" smtClean="0">
                <a:solidFill>
                  <a:srgbClr val="002060"/>
                </a:solidFill>
              </a:rPr>
              <a:t> Е.В.</a:t>
            </a:r>
          </a:p>
          <a:p>
            <a:endParaRPr lang="ru-RU" dirty="0"/>
          </a:p>
        </p:txBody>
      </p:sp>
      <p:pic>
        <p:nvPicPr>
          <p:cNvPr id="7" name="Рисунок 6" descr="Картинки по запросу фото заданий для детей 3-4 лет по теме морские обитател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342899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3286124"/>
            <a:ext cx="3500462" cy="642942"/>
          </a:xfrm>
          <a:prstGeom prst="rect">
            <a:avLst/>
          </a:prstGeom>
          <a:solidFill>
            <a:schemeClr val="accent3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01080" cy="1162050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Расплющьте шарики, но так, чтобы диск был немного больше самой формочки.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dirty="0"/>
          </a:p>
        </p:txBody>
      </p:sp>
      <p:pic>
        <p:nvPicPr>
          <p:cNvPr id="5" name="Содержимое 4" descr="D:\детский сад 2017-2018г.г\фото на монитор с 12-16.02 Морские обитатели\20180213_100959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428632" y="1714492"/>
            <a:ext cx="5572140" cy="471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детский сад 2017-2018г.г\фото на монитор с 12-16.02 Морские обитатели\20180213_10104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214804" y="1928808"/>
            <a:ext cx="5572143" cy="4286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II </a:t>
            </a:r>
            <a:r>
              <a:rPr lang="ru-RU" sz="2800" dirty="0" smtClean="0">
                <a:solidFill>
                  <a:srgbClr val="0070C0"/>
                </a:solidFill>
              </a:rPr>
              <a:t>этап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/>
              <a:t>На готовую пластилиновую основу накладываем формочку и сильно прижимаем, а остатки пластилина убираем стекой. </a:t>
            </a:r>
            <a:endParaRPr lang="ru-RU" sz="2400" b="1" dirty="0"/>
          </a:p>
        </p:txBody>
      </p:sp>
      <p:pic>
        <p:nvPicPr>
          <p:cNvPr id="5" name="Содержимое 4" descr="D:\детский сад 2017-2018г.г\фото на монитор с 12-16.02 Морские обитатели\20180213_10205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07528" y="821529"/>
            <a:ext cx="6858000" cy="521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en-US" sz="2800" dirty="0" smtClean="0">
                <a:solidFill>
                  <a:srgbClr val="0070C0"/>
                </a:solidFill>
              </a:rPr>
              <a:t>III </a:t>
            </a:r>
            <a:r>
              <a:rPr lang="ru-RU" sz="2800" dirty="0" smtClean="0">
                <a:solidFill>
                  <a:srgbClr val="0070C0"/>
                </a:solidFill>
              </a:rPr>
              <a:t>этап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Теперь, когда образы морских обитателей готовы, расположите их на картонной основе и надавите пальчиком и украсим нашу композицию. Сделаем водоросли и камушки.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 Очень хорошие сюжетные композиции у вас получились! </a:t>
            </a:r>
          </a:p>
          <a:p>
            <a:endParaRPr lang="ru-RU" dirty="0"/>
          </a:p>
        </p:txBody>
      </p:sp>
      <p:pic>
        <p:nvPicPr>
          <p:cNvPr id="4" name="Рисунок 3" descr="D:\детский сад 2017-2018г.г\фото на монитор с 12-16.02 Морские обитатели\20180213_1430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571744"/>
            <a:ext cx="8072494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Подвижная игра «Море волнуется раз…»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endParaRPr lang="ru-RU" sz="2400" dirty="0" smtClean="0"/>
          </a:p>
          <a:p>
            <a:pPr algn="just"/>
            <a:r>
              <a:rPr lang="ru-RU" sz="2400" b="1" dirty="0" smtClean="0"/>
              <a:t>А теперь немного подвигаемся и пофантазируем!</a:t>
            </a:r>
            <a:br>
              <a:rPr lang="ru-RU" sz="2400" b="1" dirty="0" smtClean="0"/>
            </a:br>
            <a:r>
              <a:rPr lang="ru-RU" sz="2400" b="1" dirty="0" smtClean="0"/>
              <a:t>После слова «замри», дети замирают в разные  морские фигуры. </a:t>
            </a:r>
          </a:p>
          <a:p>
            <a:endParaRPr lang="ru-RU" dirty="0"/>
          </a:p>
        </p:txBody>
      </p:sp>
      <p:pic>
        <p:nvPicPr>
          <p:cNvPr id="5" name="Содержимое 4" descr="C:\Users\Сумакова Елена\Desktop\Новая папка\20180716_095614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385714" y="971946"/>
            <a:ext cx="6357983" cy="498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Заключительный этап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4043362" cy="5054617"/>
          </a:xfrm>
        </p:spPr>
        <p:txBody>
          <a:bodyPr/>
          <a:lstStyle/>
          <a:p>
            <a:pPr algn="just"/>
            <a:r>
              <a:rPr lang="ru-RU" sz="2400" b="1" dirty="0" smtClean="0"/>
              <a:t>Ребята, вы сегодня очень хорошо потрудились. Какие красивые сюжетные композиции у вас получились!  Предлагаю сделать выставку ваших работ! А на выставку давайте пригласим детей из другой группы и расскажем им, как мы создавали композицию «Этот удивительный подводный мир!». Я думаю, им будет интересно!</a:t>
            </a:r>
          </a:p>
          <a:p>
            <a:endParaRPr lang="ru-RU" sz="2400" b="1" dirty="0"/>
          </a:p>
        </p:txBody>
      </p:sp>
      <p:pic>
        <p:nvPicPr>
          <p:cNvPr id="5" name="Содержимое 4" descr="C:\Users\Сумакова Елена\Desktop\секрет волшебных слов\20180718_09385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814341" y="1400575"/>
            <a:ext cx="6215107" cy="427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sz="5400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Картинки по запросу фото морских животных и ры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то заданий для детей 3-4 лет по теме морские обитател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Вид деятельности: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продуктивная деятельность.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Ведущая образовательная область</a:t>
            </a:r>
            <a:r>
              <a:rPr lang="ru-RU" dirty="0" smtClean="0">
                <a:solidFill>
                  <a:srgbClr val="0070C0"/>
                </a:solidFill>
              </a:rPr>
              <a:t>: </a:t>
            </a:r>
            <a:r>
              <a:rPr lang="ru-RU" dirty="0" smtClean="0"/>
              <a:t>«Художественно-эстетическое развитие».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Цель:</a:t>
            </a:r>
            <a:r>
              <a:rPr lang="ru-RU" b="1" dirty="0" smtClean="0"/>
              <a:t> </a:t>
            </a:r>
            <a:r>
              <a:rPr lang="ru-RU" dirty="0" smtClean="0"/>
              <a:t>совершенствовать умения и навыки лепки из пластилина, вызвать интерес к созданию сюжетной композиции.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0"/>
            <a:ext cx="85725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Задачи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Образовательные:</a:t>
            </a:r>
          </a:p>
          <a:p>
            <a:pPr algn="just"/>
            <a:r>
              <a:rPr lang="ru-RU" sz="2000" dirty="0" smtClean="0"/>
              <a:t>- </a:t>
            </a:r>
            <a:r>
              <a:rPr lang="ru-RU" sz="2000" b="1" dirty="0" smtClean="0"/>
              <a:t>учить детей создавать образы  морских животных с помощью формочек, убирая остатки пластилина стекой;</a:t>
            </a:r>
          </a:p>
          <a:p>
            <a:pPr algn="just"/>
            <a:r>
              <a:rPr lang="ru-RU" sz="2000" b="1" dirty="0" smtClean="0"/>
              <a:t>- продолжать учить лепить пальцами (не только ладонями); </a:t>
            </a:r>
          </a:p>
          <a:p>
            <a:pPr algn="just"/>
            <a:r>
              <a:rPr lang="ru-RU" sz="2000" b="1" dirty="0" smtClean="0"/>
              <a:t>- упражнять в приемах и способах лепки: скатывание, сплющивание, надавливание, размазывание;</a:t>
            </a:r>
          </a:p>
          <a:p>
            <a:pPr algn="just"/>
            <a:r>
              <a:rPr lang="ru-RU" sz="2000" b="1" dirty="0" smtClean="0"/>
              <a:t>- упражнять в создании простейших форм из пластилина (шара и цилиндра) и видоизменять их (шар сплющивать в диск);</a:t>
            </a:r>
          </a:p>
          <a:p>
            <a:pPr algn="just"/>
            <a:r>
              <a:rPr lang="ru-RU" sz="2000" b="1" dirty="0" smtClean="0"/>
              <a:t> - упражнять в назывании морских обитателей и в умении выделять их характерные признаки;</a:t>
            </a:r>
          </a:p>
          <a:p>
            <a:pPr algn="just"/>
            <a:r>
              <a:rPr lang="ru-RU" sz="2000" b="1" dirty="0" smtClean="0"/>
              <a:t>- формировать интерес к работе с пластилином.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Развивающие:</a:t>
            </a:r>
          </a:p>
          <a:p>
            <a:pPr algn="just"/>
            <a:r>
              <a:rPr lang="ru-RU" sz="2000" b="1" dirty="0" smtClean="0"/>
              <a:t>- развивать восприятие формы и мелкую моторику пальцев рук ребёнка;</a:t>
            </a:r>
          </a:p>
          <a:p>
            <a:pPr algn="just"/>
            <a:r>
              <a:rPr lang="ru-RU" sz="2000" b="1" dirty="0" smtClean="0"/>
              <a:t>- развивать творческие способности, творческое мышление;</a:t>
            </a:r>
          </a:p>
          <a:p>
            <a:pPr algn="just"/>
            <a:r>
              <a:rPr lang="ru-RU" sz="2000" b="1" dirty="0" smtClean="0"/>
              <a:t>- развивать навыки и умения пользоваться стекой при  работе с пластилином.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Воспитательные:</a:t>
            </a:r>
          </a:p>
          <a:p>
            <a:pPr algn="just"/>
            <a:r>
              <a:rPr lang="ru-RU" sz="2000" b="1" dirty="0" smtClean="0"/>
              <a:t>- поддерживать в детях желание доводить начатое до конца;</a:t>
            </a:r>
          </a:p>
          <a:p>
            <a:pPr algn="just"/>
            <a:r>
              <a:rPr lang="ru-RU" sz="2000" b="1" dirty="0" smtClean="0"/>
              <a:t>- воспитывать дружеские отношения со сверстниками,  умение делиться материалом в процессе продуктивной деятельности.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0" y="785794"/>
            <a:ext cx="8560357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Словарная работа: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морская звезда, морская черепаха, краб, рыбка-клоун, рыбка-бабочка, дельфин, акула, кит, осьминог, медуза.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Материал и оборудование: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effectLst/>
                <a:cs typeface="Times New Roman" pitchFamily="18" charset="0"/>
              </a:rPr>
              <a:t>- интерактивная доска;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музыкальный центр;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музыкальная книга-энциклопедия;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формочки: морской звезды, черепахи, рыбки, краба (по 4 шт. на каждый стол):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доски для лепки, стеки по количеству детей;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пластилин желтого, зеленого, синего, красного, белого цветов;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картон синего цвета формата А-5 по количеству детей.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Предварительная работа: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презентация «Морские обитатели», рассказы воспитателя о морских обитателях, составление небольших рассказов детей о морских обитателях, чтение музыкальной книги-энциклопедии «Рассказы о морских животных», разучивание пальчиковой гимнастики «Ракушки», подвижной игры «Море волнуется раз…»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3357586" cy="727058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Организационный этап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328982" cy="5054617"/>
          </a:xfrm>
        </p:spPr>
        <p:txBody>
          <a:bodyPr/>
          <a:lstStyle/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Воспитатель приглашает детей расположиться на ковре сесть на стульчики полукругом </a:t>
            </a:r>
          </a:p>
          <a:p>
            <a:pPr algn="just"/>
            <a:r>
              <a:rPr lang="ru-RU" sz="2400" b="1" i="1" dirty="0" smtClean="0"/>
              <a:t>(Звучит аудиозапись шума моря.) </a:t>
            </a:r>
          </a:p>
          <a:p>
            <a:pPr algn="just"/>
            <a:r>
              <a:rPr lang="ru-RU" sz="2400" b="1" dirty="0" smtClean="0"/>
              <a:t>Вместе с персонажем сказки «По щучьему велению» Емелей рассмотрим музыкальные иллюстрации</a:t>
            </a:r>
          </a:p>
          <a:p>
            <a:endParaRPr lang="ru-RU" sz="2400" dirty="0"/>
          </a:p>
        </p:txBody>
      </p:sp>
      <p:pic>
        <p:nvPicPr>
          <p:cNvPr id="5" name="Содержимое 4" descr="C:\Users\Сумакова Елена\Desktop\Новая папка\20180716_093509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07529" y="821529"/>
            <a:ext cx="6857998" cy="521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1431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Основной этап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28652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Дети по очереди выходят к интерактивной доске и рассказывают о морских обитателях, остальные ребята дополняют рассказы сверстников.</a:t>
            </a:r>
            <a:endParaRPr lang="ru-RU" sz="2400" dirty="0"/>
          </a:p>
        </p:txBody>
      </p:sp>
      <p:pic>
        <p:nvPicPr>
          <p:cNvPr id="6" name="Рисунок 5" descr="C:\Users\Сумакова Елена\Desktop\Новая папка\20180716_09400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714396" y="2786074"/>
            <a:ext cx="4572032" cy="314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умакова Елена\Desktop\Новая папка\20180716_09411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393141" y="2821777"/>
            <a:ext cx="457203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Сумакова Елена\Desktop\Новая папка\20180716_09414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393518" y="2893231"/>
            <a:ext cx="4572034" cy="292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Пальчиковая гимнастика «Ракушки»</a:t>
            </a:r>
            <a:endParaRPr lang="ru-RU" sz="2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800" dirty="0" smtClean="0"/>
          </a:p>
          <a:p>
            <a:r>
              <a:rPr lang="ru-RU" sz="2400" b="1" dirty="0" smtClean="0"/>
              <a:t>Прежде чем приступить к лепке, подготовим наши ручки к работе.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5" name="Содержимое 4" descr="C:\Users\Сумакова Елена\Desktop\Новая папка\20180716_09594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011428" y="725429"/>
            <a:ext cx="6858000" cy="540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98628"/>
          </a:xfrm>
        </p:spPr>
        <p:txBody>
          <a:bodyPr/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Продуктивная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2800" dirty="0" smtClean="0">
                <a:solidFill>
                  <a:srgbClr val="00B0F0"/>
                </a:solidFill>
              </a:rPr>
              <a:t>I </a:t>
            </a:r>
            <a:r>
              <a:rPr lang="ru-RU" sz="2800" dirty="0" smtClean="0">
                <a:solidFill>
                  <a:srgbClr val="00B0F0"/>
                </a:solidFill>
              </a:rPr>
              <a:t>этап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85992"/>
            <a:ext cx="3008313" cy="3840171"/>
          </a:xfrm>
        </p:spPr>
        <p:txBody>
          <a:bodyPr/>
          <a:lstStyle/>
          <a:p>
            <a:pPr algn="just"/>
            <a:r>
              <a:rPr lang="ru-RU" sz="2400" b="1" dirty="0" smtClean="0"/>
              <a:t>Сделаем заготовки для наших морских обитателей. Скатайте шарики из пластилина разных цветов. </a:t>
            </a:r>
            <a:endParaRPr lang="ru-RU" sz="2400" b="1" dirty="0"/>
          </a:p>
        </p:txBody>
      </p:sp>
      <p:pic>
        <p:nvPicPr>
          <p:cNvPr id="5" name="Содержимое 4" descr="D:\детский сад 2017-2018г.г\фото на монитор с 12-16.02 Морские обитатели\20180213_095934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207143" y="1007665"/>
            <a:ext cx="6858001" cy="484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4B2500"/>
      </a:dk1>
      <a:lt1>
        <a:srgbClr val="BDF9C7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DBFBE0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4B2500"/>
        </a:dk1>
        <a:lt1>
          <a:srgbClr val="BDF9C7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DBFBE0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806</TotalTime>
  <Words>574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Течение</vt:lpstr>
      <vt:lpstr>Муниципальное автономное дошкольное образовательное учреждение Центр развития ребенка – детский сад №23 «Сказка»</vt:lpstr>
      <vt:lpstr>Слайд 2</vt:lpstr>
      <vt:lpstr>Слайд 3</vt:lpstr>
      <vt:lpstr>Слайд 4</vt:lpstr>
      <vt:lpstr>Слайд 5</vt:lpstr>
      <vt:lpstr>Организационный этап</vt:lpstr>
      <vt:lpstr>Основной этап</vt:lpstr>
      <vt:lpstr>Пальчиковая гимнастика «Ракушки»</vt:lpstr>
      <vt:lpstr>Продуктивная деятельность  I этап</vt:lpstr>
      <vt:lpstr>Расплющьте шарики, но так, чтобы диск был немного больше самой формочки.  </vt:lpstr>
      <vt:lpstr>II этап</vt:lpstr>
      <vt:lpstr>III этап</vt:lpstr>
      <vt:lpstr>Подвижная игра «Море волнуется раз…»</vt:lpstr>
      <vt:lpstr>Заключительный этап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МАОУ ДС Сказка</dc:creator>
  <cp:lastModifiedBy>Сумакова Елена</cp:lastModifiedBy>
  <cp:revision>85</cp:revision>
  <dcterms:created xsi:type="dcterms:W3CDTF">2013-04-26T07:35:14Z</dcterms:created>
  <dcterms:modified xsi:type="dcterms:W3CDTF">2018-07-23T21:53:30Z</dcterms:modified>
</cp:coreProperties>
</file>