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72" r:id="rId4"/>
    <p:sldId id="273" r:id="rId5"/>
    <p:sldId id="257" r:id="rId6"/>
    <p:sldId id="258" r:id="rId7"/>
    <p:sldId id="259" r:id="rId8"/>
    <p:sldId id="260" r:id="rId9"/>
    <p:sldId id="261" r:id="rId10"/>
    <p:sldId id="263" r:id="rId11"/>
    <p:sldId id="262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4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EC77A-BCFC-4496-ACA1-57B37D7EC066}" type="datetimeFigureOut">
              <a:rPr lang="ru-RU" smtClean="0"/>
              <a:t>29.09.2012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E56C5-E96E-4493-91EE-0FDC45317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888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EC77A-BCFC-4496-ACA1-57B37D7EC066}" type="datetimeFigureOut">
              <a:rPr lang="ru-RU" smtClean="0"/>
              <a:t>29.09.2012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E56C5-E96E-4493-91EE-0FDC45317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714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EC77A-BCFC-4496-ACA1-57B37D7EC066}" type="datetimeFigureOut">
              <a:rPr lang="ru-RU" smtClean="0"/>
              <a:t>29.09.2012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E56C5-E96E-4493-91EE-0FDC45317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166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EC77A-BCFC-4496-ACA1-57B37D7EC066}" type="datetimeFigureOut">
              <a:rPr lang="ru-RU" smtClean="0"/>
              <a:t>29.09.2012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E56C5-E96E-4493-91EE-0FDC45317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704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EC77A-BCFC-4496-ACA1-57B37D7EC066}" type="datetimeFigureOut">
              <a:rPr lang="ru-RU" smtClean="0"/>
              <a:t>29.09.2012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E56C5-E96E-4493-91EE-0FDC45317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797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EC77A-BCFC-4496-ACA1-57B37D7EC066}" type="datetimeFigureOut">
              <a:rPr lang="ru-RU" smtClean="0"/>
              <a:t>29.09.2012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E56C5-E96E-4493-91EE-0FDC45317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642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EC77A-BCFC-4496-ACA1-57B37D7EC066}" type="datetimeFigureOut">
              <a:rPr lang="ru-RU" smtClean="0"/>
              <a:t>29.09.2012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E56C5-E96E-4493-91EE-0FDC45317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412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EC77A-BCFC-4496-ACA1-57B37D7EC066}" type="datetimeFigureOut">
              <a:rPr lang="ru-RU" smtClean="0"/>
              <a:t>29.09.2012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E56C5-E96E-4493-91EE-0FDC45317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361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EC77A-BCFC-4496-ACA1-57B37D7EC066}" type="datetimeFigureOut">
              <a:rPr lang="ru-RU" smtClean="0"/>
              <a:t>29.09.2012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E56C5-E96E-4493-91EE-0FDC45317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029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EC77A-BCFC-4496-ACA1-57B37D7EC066}" type="datetimeFigureOut">
              <a:rPr lang="ru-RU" smtClean="0"/>
              <a:t>29.09.2012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E56C5-E96E-4493-91EE-0FDC45317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531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EC77A-BCFC-4496-ACA1-57B37D7EC066}" type="datetimeFigureOut">
              <a:rPr lang="ru-RU" smtClean="0"/>
              <a:t>29.09.2012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E56C5-E96E-4493-91EE-0FDC45317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693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EC77A-BCFC-4496-ACA1-57B37D7EC066}" type="datetimeFigureOut">
              <a:rPr lang="ru-RU" smtClean="0"/>
              <a:t>29.09.2012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E56C5-E96E-4493-91EE-0FDC45317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920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636912"/>
            <a:ext cx="7488832" cy="374441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2">
              <a:avLst>
                <a:gd name="adj1" fmla="val 18791"/>
                <a:gd name="adj2" fmla="val -3000"/>
              </a:avLst>
            </a:prstTxWarp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Осенние листья</a:t>
            </a:r>
          </a:p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3 класс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20897" y="764704"/>
            <a:ext cx="33840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Урок ИЗО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186413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582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307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177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34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316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828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043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1606" y="1772816"/>
            <a:ext cx="8568952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Вот и золотая осень пришла в наши 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края. 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Осенние пейзажи по праву считаются самыми яркими и красочными среди любого другого времени года. Кто-то больше любит летнюю зелень, кого-то привлекает буйное весеннее цветение, немало почитателей у зимней чистоты и белоснежного убранства, но осенняя природа, ни чуть не менее удивительны и желанны.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720590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50992" y="3068960"/>
            <a:ext cx="712879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Лиственные деревья и кустарники окрашиваются в прощальные яркие тона, сбрасывают свою листву, готовясь к зимней спячке и только величественные сосны, пышные, роскошные ели, могучие кедры сохраняют свой первозданный зеленый цвет и не сдаются зимним морозам. </a:t>
            </a:r>
            <a:endParaRPr lang="ru-RU" sz="28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12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08" y="116632"/>
            <a:ext cx="635096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solidFill>
                  <a:srgbClr val="FF0000"/>
                </a:solidFill>
              </a:rPr>
              <a:t>Сегодня мы будем рисовать осенние листья сложной формы. Это листья калины,  дуба и клёна. </a:t>
            </a:r>
          </a:p>
          <a:p>
            <a:pPr lvl="0"/>
            <a:r>
              <a:rPr lang="ru-RU" sz="3200" b="1" dirty="0">
                <a:solidFill>
                  <a:srgbClr val="FF0000"/>
                </a:solidFill>
              </a:rPr>
              <a:t>Если осень, каждый знает,</a:t>
            </a:r>
          </a:p>
          <a:p>
            <a:pPr lvl="0"/>
            <a:r>
              <a:rPr lang="ru-RU" sz="3200" b="1" dirty="0">
                <a:solidFill>
                  <a:srgbClr val="FF0000"/>
                </a:solidFill>
              </a:rPr>
              <a:t> в небе листики гуляют, </a:t>
            </a:r>
          </a:p>
          <a:p>
            <a:pPr lvl="0"/>
            <a:r>
              <a:rPr lang="ru-RU" sz="3200" b="1" dirty="0">
                <a:solidFill>
                  <a:srgbClr val="FF0000"/>
                </a:solidFill>
              </a:rPr>
              <a:t>Цветом листья разные:</a:t>
            </a:r>
          </a:p>
          <a:p>
            <a:pPr lvl="0"/>
            <a:r>
              <a:rPr lang="ru-RU" sz="3200" b="1" dirty="0">
                <a:solidFill>
                  <a:srgbClr val="FF0000"/>
                </a:solidFill>
              </a:rPr>
              <a:t> желтые и красные.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707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73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714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410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90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4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628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144</Words>
  <Application>Microsoft Office PowerPoint</Application>
  <PresentationFormat>Экран (4:3)</PresentationFormat>
  <Paragraphs>11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Фануза</dc:creator>
  <cp:lastModifiedBy>Фануза</cp:lastModifiedBy>
  <cp:revision>8</cp:revision>
  <dcterms:created xsi:type="dcterms:W3CDTF">2012-09-13T06:04:11Z</dcterms:created>
  <dcterms:modified xsi:type="dcterms:W3CDTF">2012-09-29T07:21:58Z</dcterms:modified>
</cp:coreProperties>
</file>