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7" r:id="rId4"/>
    <p:sldId id="280" r:id="rId5"/>
    <p:sldId id="283" r:id="rId6"/>
    <p:sldId id="286" r:id="rId7"/>
    <p:sldId id="287" r:id="rId8"/>
    <p:sldId id="285" r:id="rId9"/>
    <p:sldId id="293" r:id="rId10"/>
    <p:sldId id="294" r:id="rId11"/>
    <p:sldId id="278" r:id="rId12"/>
    <p:sldId id="297" r:id="rId13"/>
    <p:sldId id="300" r:id="rId14"/>
    <p:sldId id="298" r:id="rId15"/>
    <p:sldId id="296" r:id="rId16"/>
    <p:sldId id="276" r:id="rId17"/>
    <p:sldId id="277" r:id="rId18"/>
    <p:sldId id="289" r:id="rId19"/>
    <p:sldId id="295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103" d="100"/>
          <a:sy n="103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fataliti.ru/CMSPages/GetBizFormFile.aspx?filename=b758c482-ebb3-4326-bbac-8340cb56ad2d.jpg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docid=keWVcHGp_hWKKM&amp;tbnid=rK9qRVD-zEpbXM:&amp;ved=0CAUQjRw&amp;url=http://ladym.ru/publ/domashnie_hitrosti/plesen_na_varene/2-1-0-1362&amp;ei=lRP3UsbjIKa_ygP52IKoCg&amp;bvm=bv.60983673,d.bGE&amp;psig=AFQjCNGLqzIigUAqzgJvIdOUWJw75ZPI3g&amp;ust=1392010510534854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jpeg"/><Relationship Id="rId4" Type="http://schemas.openxmlformats.org/officeDocument/2006/relationships/hyperlink" Target="http://www.google.ru/url?sa=i&amp;rct=j&amp;q=&amp;esrc=s&amp;frm=1&amp;source=images&amp;cd=&amp;cad=rja&amp;docid=dQfDXsY0vT7MUM&amp;tbnid=N3TFrH6bJvyrvM:&amp;ved=0CAUQjRw&amp;url=http://yarowind.livejournal.com/292134.html&amp;ei=0mRaUtDEKI754QSOzIG4BA&amp;bvm=bv.53899372,d.bGE&amp;psig=AFQjCNHb_NCG1pbu5BJJa2IXJOSBsKpRBg&amp;ust=1381742105768651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www.google.ru/url?sa=i&amp;rct=j&amp;q=&amp;esrc=s&amp;frm=1&amp;source=images&amp;cd=&amp;cad=rja&amp;docid=CPn1ZeoinYSLOM&amp;tbnid=yN3WnO7uw9gydM:&amp;ved=0CAUQjRw&amp;url=http://www.otse24.ee/est/products/Ehituskeemia/Valmispahtlid/?productID=1856&amp;ei=W1laUo3sDMjC4gTj84GwBg&amp;bvm=bv.53899372,d.bGE&amp;psig=AFQjCNFgibXv5-RdXv92L9dJlFFQDKtREw&amp;ust=1381739216925341" TargetMode="External"/><Relationship Id="rId7" Type="http://schemas.openxmlformats.org/officeDocument/2006/relationships/hyperlink" Target="http://www.google.ru/url?sa=i&amp;rct=j&amp;q=&amp;esrc=s&amp;frm=1&amp;source=images&amp;cd=&amp;cad=rja&amp;docid=Y7htU5XP7_J11M&amp;tbnid=kQnyN2EIcSVyEM:&amp;ved=0CAUQjRw&amp;url=http://dkvartal-nsk.ru/stroitelstvo-i-remont/stroitelnye-materialy/sovremennye-gidroizolyacionnye-smesi-gidroteks-p.html&amp;ei=MVxaUqDcCebf4QSqn4CABQ&amp;bvm=bv.53899372,d.bGE&amp;psig=AFQjCNGoomRpHHqKi92SLX-Gfi45g99FfA&amp;ust=1381739934829250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jpeg"/><Relationship Id="rId5" Type="http://schemas.openxmlformats.org/officeDocument/2006/relationships/hyperlink" Target="http://www.google.ru/url?sa=i&amp;rct=j&amp;q=&amp;esrc=s&amp;frm=1&amp;source=images&amp;cd=&amp;cad=rja&amp;docid=whM88vuaNUgxMM&amp;tbnid=loUyUshCxOKpdM:&amp;ved=0CAUQjRw&amp;url=http://www.stroy-mart.ru/prod/337/0/24592/details.html&amp;ei=llpaUs-hB8aG4gSCkYGIAg&amp;bvm=bv.53899372,d.bGE&amp;psig=AFQjCNFUnlHC-NML42vlm6W-KJL5fqkyZg&amp;ust=1381739531629349" TargetMode="Externa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9512" y="148471"/>
            <a:ext cx="8784976" cy="58785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Плесень, скорость ее развития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влияние на здоровье человека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endParaRPr lang="ru-RU" sz="2000" b="1" dirty="0" smtClean="0"/>
          </a:p>
          <a:p>
            <a:pPr algn="ctr"/>
            <a:r>
              <a:rPr lang="ru-RU" sz="1600" b="1" dirty="0" err="1" smtClean="0"/>
              <a:t>Хочашево</a:t>
            </a:r>
            <a:r>
              <a:rPr lang="ru-RU" sz="1600" b="1" dirty="0" smtClean="0"/>
              <a:t>    </a:t>
            </a:r>
            <a:r>
              <a:rPr lang="ru-RU" sz="1600" b="1" dirty="0" smtClean="0"/>
              <a:t>2018</a:t>
            </a:r>
          </a:p>
          <a:p>
            <a:pPr algn="ctr"/>
            <a:r>
              <a:rPr lang="ru-RU" sz="1600" b="1" dirty="0" smtClean="0"/>
              <a:t>Скворцов </a:t>
            </a:r>
            <a:r>
              <a:rPr lang="ru-RU" sz="1600" b="1" smtClean="0"/>
              <a:t>Геннадий Васильевич</a:t>
            </a:r>
            <a:endParaRPr lang="ru-RU" sz="1600" dirty="0" smtClean="0"/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8402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800" dirty="0" smtClean="0"/>
              <a:t>Влияние плесени</a:t>
            </a:r>
          </a:p>
          <a:p>
            <a:pPr algn="ctr"/>
            <a:r>
              <a:rPr lang="ru-RU" sz="10800" dirty="0" smtClean="0"/>
              <a:t>(грибков) </a:t>
            </a:r>
          </a:p>
          <a:p>
            <a:pPr algn="ctr"/>
            <a:r>
              <a:rPr lang="ru-RU" sz="10800" dirty="0" smtClean="0"/>
              <a:t>на здоровье человека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784976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Грибки вызывают: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Болезни кожи">
            <a:hlinkClick r:id="rId2" tooltip="Болезни кожи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3556245" cy="3143265"/>
          </a:xfrm>
          <a:prstGeom prst="rect">
            <a:avLst/>
          </a:prstGeom>
          <a:noFill/>
        </p:spPr>
      </p:pic>
      <p:pic>
        <p:nvPicPr>
          <p:cNvPr id="10244" name="Picture 4" descr="https://encrypted-tbn2.gstatic.com/images?q=tbn:ANd9GcQ3-DGkZZXt3US_JwHo3CqMpxD37vMej7eeMYHieY6E5AcC5vU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204864"/>
            <a:ext cx="3024336" cy="30243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1196752"/>
            <a:ext cx="7073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заболевание кожи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332656"/>
            <a:ext cx="6984776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Ногтей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7" name="Picture 4" descr="C:\Users\Володя\Pictures\imagesTJMTE9D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816153" cy="3168352"/>
          </a:xfrm>
          <a:prstGeom prst="rect">
            <a:avLst/>
          </a:prstGeom>
          <a:noFill/>
        </p:spPr>
      </p:pic>
      <p:pic>
        <p:nvPicPr>
          <p:cNvPr id="47106" name="Picture 2" descr="https://encrypted-tbn0.gstatic.com/images?q=tbn:ANd9GcTPTjKPhNXLMM56pb6zB8tYoF3rWqO0Et0-W4gzkGjCBqrZAMhN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04864"/>
            <a:ext cx="404769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85728"/>
            <a:ext cx="857256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Внутренних органов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9220" name="Picture 4" descr="https://encrypted-tbn3.gstatic.com/images?q=tbn:ANd9GcRlUz9pvG89fcGXq-wAAD-aop1MP9TFp_2EN1rz3AJbza27d7xm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96752"/>
            <a:ext cx="3816424" cy="2963869"/>
          </a:xfrm>
          <a:prstGeom prst="rect">
            <a:avLst/>
          </a:prstGeom>
          <a:noFill/>
        </p:spPr>
      </p:pic>
      <p:pic>
        <p:nvPicPr>
          <p:cNvPr id="9222" name="Picture 6" descr="https://encrypted-tbn1.gstatic.com/images?q=tbn:ANd9GcTULMHvSi70M-ACzj-5WRrBUlKR5kB2di7gl1-XujUNpEZpqmJikw"/>
          <p:cNvPicPr>
            <a:picLocks noChangeAspect="1" noChangeArrowheads="1"/>
          </p:cNvPicPr>
          <p:nvPr/>
        </p:nvPicPr>
        <p:blipFill>
          <a:blip r:embed="rId3" cstate="print"/>
          <a:srcRect r="2273" b="12553"/>
          <a:stretch>
            <a:fillRect/>
          </a:stretch>
        </p:blipFill>
        <p:spPr bwMode="auto">
          <a:xfrm>
            <a:off x="539552" y="1124744"/>
            <a:ext cx="3096344" cy="3098019"/>
          </a:xfrm>
          <a:prstGeom prst="rect">
            <a:avLst/>
          </a:prstGeom>
          <a:noFill/>
        </p:spPr>
      </p:pic>
      <p:pic>
        <p:nvPicPr>
          <p:cNvPr id="7" name="Picture 10" descr="https://encrypted-tbn1.gstatic.com/images?q=tbn:ANd9GcTCocGTsYWuzH0Z8V1mxfhqABFmKCoTvOK9zjxrQ5k6uyohgXY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293096"/>
            <a:ext cx="3188107" cy="2168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Грибковые заболевания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54" name="AutoShape 6" descr="data:image/jpeg;base64,/9j/4AAQSkZJRgABAQAAAQABAAD/2wCEAAkGBxQTEhUSEhQUFhUWFxQVFRQVFBcUFRUUFBQXFxUUFxQYHCggGBolHBUUITEhJSkrLi4uFx8zODMsNygtLiwBCgoKDg0OGhAQGiwkHCQsLCwsLCwsLCwsLCwsLCwsLCwsLCwsLCwsLCwsLCwsLCwsLCwsLCwsLCw3KyssMjcrLP/AABEIALgBEgMBIgACEQEDEQH/xAAbAAACAwEBAQAAAAAAAAAAAAAEBQIDBgABB//EADcQAAEDAwMDAgQFBAIBBQAAAAEAAhEDBCEFEjFBUWEicROBkaEGMrHB8BTR4fEVQiMHFlJicv/EABkBAAMBAQEAAAAAAAAAAAAAAAECAwAEBf/EACIRAAICAwEBAQACAwAAAAAAAAABAhEDITESQVEEFBNCgf/aAAwDAQACEQMRAD8AqZRwAEVuxAXgbGFdbUcrmbPWSOt6JITC1tOpRVC3wjbaliVqA5Ebej4R5AAEKFM5g4ClVTpEXtkn1j0UTPddbslWBkJkjcBnNIciRTIiVMeUY0SEaFlMBuHdkLVbPATRlLuo/DEo0FToUmmpRCKrNEqttOVivolSai6TVBtvhRJhaybdhjHbVXUvCVR/UBSa7CHoTz+hLapIXrggnVCqxUIWsPhhrXGYKJFMDlLK13EQvKmogxKwPEmMa2Mq3+taG+UhrXxdgcKDa0crWb/Da2H3V7KVVbs5Uq1YnAC8o6Y9/hDZaPiC2Ln1T1KGeScLRHQgOUNcWO0iEjTSD/Yh/qKX6ZLCTys86WT75X0JlKWrNatpsudA8pbFhlt7E4e1wVQaAYPCFqugkcEFT5ErHTSZdVowfCk2kvKVSRB6K5nCdE2V/CK5XrkaAXMZlNLKh3VNrbyUyptjCkkNJ/AynS9OFbQIhV2lSAQq6hiVWiFW6CYnKqqPzCHFyrGmURlGul9F2UcylIlUU7fEhGUjAgpkSm/w8gQiGDCH3BXh2ESbI1XdEOSrHCVIMCAU6A3USVOlShFwFa9rQMLBeQAqbjwh3UyjXAld8IDLihQVKgFrFewwpGu3plGW1g6oNzvSOg6o0aU66AMAJklW/B3YaPmnFLTWNClTYAmohL+R+Cino/VyQ6zWFGsGkek9VtqtZoGSFgfx1dscW7SCRytJJIbBknOe+Go06lTeARCtrWLJPC+b6dqj2fkcY7dkx/5uqeXJVNFJYJ3pmtqW7ekJjaAYWCttQqE/mlaXSNUnDuVlNNkcuOSXTRV6U5Su9t5CNffCEBdX7G8kDPdM6IQ9Wc23gJVf0cg98J866a9oLc+yV37MD3SSiUhJ3s+e/iLTi11Qjq2W/wD6SywcS0Tz1W4/EVuC0FYJ90G1S3t/ApPR6WKdoKfIMoihWz7rtkhCs9Jjt+iMR5r6NVyrFRcmJ2aWgAFd3Q7XKT34SoaiTKsLjUlQpU5R1G0PZOkFuKAWMTawpCMqltAgwr9hWqic5XoMa8DhQLpVVOQupvymJUXU6ZGSr6b5VTHzwp/EDeSsK9lr44Q9R4HVL7rV2tOErramHHJQseON/R2btvdSbeHhoSAarSaFF34k2/lataQzg3xGmZvPOELe9Jd1WeH4je7k7VS7UCTmSO6KlEVYp2bO3q0WgGQjDr1NogEYXzq4uQeCZ6IelcuQeRI39T1ts3N1+KmjukF9+Ln8NEeUjr1S5UVGJHkZSH8aC+Fl9r1Z2C8+0pU64PJJPzRNWmDygqlGClbZ0RjFcLRWjIRVG8nHXslb2qhz0LD5NVY3gDgDha2yogwV8vtdVjD/AGlbfQNbEBrj7FVxtWcn8jHKrQ2/FNy+mwfCnyUg1TXLarbBg3fEEbjHXrlaYv8Ai4AwcSh62g0mN2hgnueU04Nu0c+OcYpJrZT+ELlrbceqRJ5OeU3qVxUMBZR1o2m6N20eOEzt9RZTiDPsgvxmnC3aCtep+j5r4/q8truj/wCS+qX2pb28QBlfMdVZue53/wBilyIrhbSpjyxry0BU3zeHBWaaz0hGXNtIUzuq0Lm3K5BkEY7Lk/ol5N28LmBR3yotPZAoMrbGUdUvztEcpKK54U2VU9k3jvbGVHUcyQr3X27IwkdSv2UaT3E4W9AeKPR26uOSoG7aOqQaxdupNBd1WbuNVe7rCDlQVjTNnd/iBrOCEkvPxCX8FZgvJPMqxiRyZRQig6pdOccnCIZdMaMeooJjVP4aFtD0mFWT2ZdUyeyKN1IgCBmZQbaPhE29EnAEnn5IenwDSCreiD/1z9sJgW7RvdHHA6QhLdhbBIwefdGvYCIOQe/6K0eEJPZQKTKpIDcd+x7KivZEGAMJlaUmD8vzhTugI6rOFrYFkp0hGIHKoqUpTarQaQ0SGk9T1Q91ZFnBnwpuJRTQrfRQdWmj6lQ8KmogNsVvCpqUpyj61NUPb2QoaxPUpeoDp1TvTHBrm5wcQqHUw7oJVRtCMgkELLQZL0j6Zp98KTRvMDoVK91Wct+pWIoag97NjzIEQr2ai4twOMZV1kXDz5YKdlWr13F87vl5S+lXc3O5HV7Z0B5c3Of8JLqbtxgY8BByQyiF3GsEZLpHbp8yllXUdxgDnJPcqs0CQMA/t8ld8AAJbHUR5ojpb809IkJFpbNsBaGmMJUdAqdbZ4XI401y1Bsrta7nCSI8I21YX8ITQTvGeZWktbXbkIq5bOaWVx0BNsanRq9GnVT0haO3uWdSo3NYEQ08qvlEP7U/wQW2ludyVobLS2NbPVUstHMgyoXetspD1ApkkiU5zyaRl/8A1FqBuxo5JJ+QWI/dMPxJqhuKxd0GAPCBoBc83bPSwwcYJMvpsVo5XjQvSECtlzBKJphU0RPCNbaOiSCB3WoDZFhkhrRJJx7pnQtiwBxzPPhJxScHAg8JlQv3RBE/f9VoNXsWadaGtN0tzx5VNGmXzyAJHyhU2tQvBmZ6CVZ8R5ceYGOFW7I1VlRrFsgfVef1L3Dao15NSBgR8uEXZWkmZHhDYW0lbL7ewwC8yc46ZC5zaoBjaUbVfGEJdXIYCZyUxFNtmZvN247sH2Q5HVF3jnOO4/RDuCj9OxcA3kqAd2RD6aFIWAeFvVWNPRU1KikBPCAyC6NISrAwjMAjqu04guGYgjPJGclN6o+GXMflj5II9ILhifvx7eJaKvpOdCy/tSwdTMQYO10iXQT29I+aSilDuPmnNcEvOCY5gSADxxjogLhkFGQIxoi2movpypU3K2MIWGi/T3dE+tW4WasHQ75rU2vCy6F8Ilq5TLVyYFi/RXbHA9DgrbW7xHRfONMutrYJ6oy61BxA2mPMqkVrRxZY+majWL2nTEkiTwOpVGmajImDCxlOludue8uj6LSaZdtGCYCK6L5pGqN63bMrPfiYD4ZcTkxCo1vUWmmQzmI+qy15dPcILifcyhOSWimDC3sVtEkkoynTVVBgmUZT7rnSPQZzRAUGc5ULiqqm1UwB3TqFrQAILv8At47IytVLW7S6ZPsIQljXNRsloA4nx4Ub1oBEE9spuKyfXQU1zfdWYjCo06i05ccI9lo1w9LkFFszaQK25IMheO1UziAm9tZsYM8lKNXa0HARaaXQRcZOqCBSLy0g8jPglENp/DJ9c+I6pIy4c3LVfbajLhvWjJGlB/8ABxS1E53N9ksuLrcc8dE2NdpHRZ68eN5AIhGfAY0m+E3vXltRL3BogSepgAdyVTvHC8ZWLHAg5UlRZji50T0ktdJ9oHH+1nLgOBIPRPDrYjueyVPaXuJcQ3yQYHj+diqSr4Sh6+iyoV416Mq0YkSDHbg+Qgq9IpGh0wihUgyOVpdNvCWQdruC0VAHNJaODPWOD4A44xrKhHKZ2VygnTDKNocOwDkgOHQYeWmQ12eMoC5pyj/htewuBgtA3NP/AGl2HN+uQgyVR7EWhaMFW0XKFy2Cq6NTKn9HLqRhy1emmQsgT6gtNpNX0orosuDPauVfxVycnTMPf0drp49kGK7pgnpPyTvUaMgpOaAkfzHZCxpQ2G2V+OJA65CcMu97TDAYAlwBgTxJ6SszUHqTOyuXBmwcSZ8nGT9EyYjx2F12uLQfsP55Q1SlIgc/yU9sLwmjUbtaKYYdxgFxe53oyRMz0HG0lKHYKWRaH4AhnZSrvgQrnP256pcXySl4ORfUlRa5TqW5jccDz19lUao6INmQxpXL9oaMDwvS/vlAMue6mLodEPRvNGjtq7C0CYj5Kxl81mB/hZpl0i2VwQm/yCPGOX6x4JKCqXRJkn5IVi8qNjqg5MMYpB4vQW7duUEAoU39lNzcpXKx/NE954kqL8Lyi3cSJjsqK9QgweiIpYKxQ7q6rrPxyq6NLcwkk+EUrNaCGXUHmVcb/MkfVKGO2kg8rx1STE+6xtDk3Le/TtiSq21pGUJbiCDjBnORjweVc5hBiCDPEEHwIWszoprtCrpVi1XuJngIauz6oMCH+n3XdEPYCZH+UjsKvATik/v3TxYJIFuXctIhw6Je7Dk0vAXctnET1GRmeuAfqldw6CP5H91mZErh/BT3Sa+Fnqp9KP0qvwEoTRGsuQnxFyYFFl/b+lyzoELY39P0kLI1mwSFnoydgtQZRdFyGrK+mRiUVw30NdPBBHBH0x9j91XvhRLuYxMoarVKVjojXr8oegTPHXg8e5XognPCb6ZaMc1z6jnNY0hoDGh1R7uS1gJAwMkkopWJKVFVLTn1+ajRAwDIHt91R/xRYZftieen1Wor/huKba9vVa+mcEue1hnHeByYiZBxnlJNXuMbSR57iI5njMj5J3GNbJRm29MU6qGYDBnuF7aaS8/mwldW8M+kcHJ/smgvXFrYqHPgY90iSbtlHNrSJXrgz/xxHQkckIWhVAwpavbtDN4eXO912ningk5xMlCUdhU9BLbhWl8om6rUdnSekIFl5DYhsdyM/VK40PGVhlBgI/LJxBk+n5BSqKijVcQILYnuAcxPlWVqvTCUcjSqHoYQt0eriralcAY569vCRahdTKZE5Ojri+AJ25jnsEGNVeOI+eUE6oTPuosCokcspthJ1NxMlF2t4He6UPCiDGRysBTaNVSrbc/ZM6OrSNskAwC+Tu2iYa4D8wE4649oQ2lz6RM+Pf26IlpaSf8AQ/2gXUkzQ12AhocZeYIc0E7mloPqHO4Ag8SRCXXVAtw73B7g8EHqEEy42nBIMRJ4PQwV6+7xyD9yto3CFOrtcnNvXkCVnrqqMR/CjNOucQUnBk70aAulqWXx9IbtaNs5HLpdPq9sqwVsfoq9SG0Z5iT8xIT2BoCD5EIixdke6Xsdn+coqyflKFM0PxVyD+KuTBNtqVCG8YWM1ClDlvdRy1ZDVmRlNInjehFXGFKn0U7kEtntj5KhriBB8pR/oQ9/UoCs8uMDpyuuK3dU0a5AnpMT+6HQt0ghrZz2nH9/otJa6qaTalGmwECqHMqOaHmmQY3N3NIBeAM4PZZpp7u48ZgrVfha5aCG1iBS5qepzXBzGn4bmlhlxIgbcj0yiuiSrztDIXgf8Oo47nsphj2uYNrTud6x0BMtPv3WA1u7Faq7ZO0c9nEdUZ+JtbcHvY08+nkkNHUAnPdIKbCJM8DMfaEzfwRKg/SdhqbSPzciMY5XXlfY4spQGZxz90DQrAerIjhVur8yMn9OyF6CkTqVO+QuqvYeARjv1QdSrClRuKcEvLpzAa39yh0zkkX06qOoP3JPRuxtc0jMy09vC1OntpNaHj1HGOc+Ah5saEyDZDd0HbMTBgEiYnvAJ+SkxzYmc7sNjkQZM9IgY8pndU3VKEtaAZPpjMYgj7/RA2NNjT/5QYEYzHthBwpl1O0A3VUfZZ6+qycLb6rplN1I1KZgR+i+fVX5KZRaezmyztaJtMlER0QtJ6PsrZz+MDqf7ItkErBKzOyY6Zoxfl4I7Dge5P7JpZ6aN0AcZz+6eU7YRnjtxKC2VUP0CbZ0mgADdH0Q9W1HTCa/00n0jK8q6c8ctOfZFoskhI+0I7KgiE9fZY/ull1bkJXE1gLxPIUaJg8j5eOVz3QibK0LvUeAfSh8FbphFOXIm79bi50SegEN4jAUCXtOMz0U30y4er6IIDYBWYOi9tHZV1elAwhKdQT0B6yRkDt2WMmMviLkL8RcjY9n125EhZnXrf0StNWKR6xlpCoyWMxdw4gEDrz8uEK8o6449kJcwf3Q+FfoJWbOPb9cq2mDgQ2BjjkefKjxyrGOBHnytESbJF/mR+/XPRF0bjYC5w4EjjkEEfLEfNL98HAmTJEceUFqNeWw08kSiwKQuvLjc5xIyTj2Vls4EAGcnPsgKpM5VtStgRhAnew24hpLQcSh6r/shw8ryo5KN60WUHZnB9wCPoVO4pgE7SSMGSIPkfqqaKvqOwnRF/oK/nHHlaL8Nag1hDXZ52/PlZtzkw0slw2gHcDLXR9QULoeD2be91trRjdPMdEso6mzad0lxn2BPRQNk94kkSYwPHuoDQjAknPkfotKTbLqkUX+s1HM2SA2IxzCyjzkrUXmjuBESR2nMj3QdLSGzme+UPROcW3oE0vTy/1HA6Dv/haq1t9vGOnsOVXaUO3j3TOmwEgcyl6x1FRRO1o/T9v35RTxJEK8Pa1sEDd9cqloxKrRrL6dJrfzT7ArypWb+VoPtyqGS5MaAawZEHv/AJToV6FNxuCW1aoMyMp/d3IIPZZO+qwSQkloZbQBftynWm1gKTAMGM+/Kzd5XlONFpTRBJM5geFPoGw68rMJlkxA5yZgTkeZQguyBkfMq97msHXd5CGqv3ZaMdUjdMyVkX1d3VLr6iRkJ3QpA9FC9swR5T0JYjZeYC5d/wAaV6lGs+2V0qvBITB9ZCVgqsaOjF6rSId7pWwngn7BajWaEieyQmjwR/ISjSPG2gcOUJc0zTMOzOQe4Tm0oZ5hV69bH4cjMfVFfpNvdGfNUnAiFZSZlUUjH90bbOA6D3WCkXU6c/wq99tIggEdjleU3do+qIYQeUQiuto1I9C09wcfRLzo0mJK1babTyJ8od1v8MlzcjsQhQGkI2aGB1IjqOSVSdJJ4n+eVpqfrBIwfZEPpQ3iZQYvlGZpaaIiPoBnzlM9OtGtkO/v/tXPpOae0gSi7N+MDM5JMmO0R47pR6SL6NLAgff7K9tuD46qq3JJkGAi2yMEfRMjMFqUMkc9f4UuureTgcnOeicVTjp80GXASQCTxgIUAop0gBiUdaUx+bxk9AgtxyfP8wjqVeG7WjnklGIabJtaJkxAzzE/JV1ng4GPvPhUmlJkr1zYCb0P4KTXdwAAFTUc+I3fLor5UHgFCzeRa6o5v+0DfwRuafcFNatDsl11a9sHslMxDWMrVfhuPhD2We/oHudgLR2FkGU4JOOiMekZIIrRMuAd7/4Xt5WDmhrGNaBztxKAutQY0YOfZC6eKrsmY6BFxTdienwbCrDQAMiZKoq1VJtMjkLxtIE+FpDQVkBRXiL+KF6gVpG1dVQ9SouXIhQuvXSFm69YNcuXLIXJwnR1VoGZjwJUn6u2p6Gg5xleLkvt8EaAbrSHBu4ZjMf2UtNohwyMeV6uVPKs0W2HtbHG0dpAVD2ZmQuXLDltN3f6q5zscrlyBium6CO3ZMaT8LlywrBLmTJkzxPjsvLa49MZnqOmOq5clXTfAq1MDx+6Ic8/9Znt0Iwf2XLkxmUF5k/P5d1RXqZ9OIABzM9yuXJWFEqVKcoqnTXLkaLI9LVXUcvVyDGRR8OeAvWWTj0XLkqGoKZphKmdNA5C5cnaJlzNOb0b9ld/xPhcuTKKElKiJ/DbXCYH0VR0GOFy5FqhLt7KLnRajsNQv/t6qMrlyWzeUQOi1Oy5cuR9C+T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 descr="C:\Users\Володя\Pictures\2012-10-09 213\DSC02279.JPG"/>
          <p:cNvPicPr>
            <a:picLocks noChangeAspect="1" noChangeArrowheads="1"/>
          </p:cNvPicPr>
          <p:nvPr/>
        </p:nvPicPr>
        <p:blipFill>
          <a:blip r:embed="rId2" cstate="print"/>
          <a:srcRect l="23143" t="24237" r="11610" b="26199"/>
          <a:stretch>
            <a:fillRect/>
          </a:stretch>
        </p:blipFill>
        <p:spPr bwMode="auto">
          <a:xfrm>
            <a:off x="6444208" y="980728"/>
            <a:ext cx="2304256" cy="108012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1000108"/>
            <a:ext cx="5929322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 </a:t>
            </a:r>
            <a:r>
              <a:rPr lang="ru-RU" sz="1600" b="1" dirty="0" smtClean="0"/>
              <a:t>Самой опасной считается плесень желтого цвета, которая вырабатывает сильнейший яд </a:t>
            </a:r>
            <a:r>
              <a:rPr lang="ru-RU" sz="1600" b="1" dirty="0" err="1" smtClean="0">
                <a:solidFill>
                  <a:srgbClr val="002060"/>
                </a:solidFill>
              </a:rPr>
              <a:t>афлатоксин</a:t>
            </a:r>
            <a:r>
              <a:rPr lang="ru-RU" sz="1600" dirty="0" smtClean="0">
                <a:solidFill>
                  <a:srgbClr val="002060"/>
                </a:solidFill>
              </a:rPr>
              <a:t>. </a:t>
            </a:r>
          </a:p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Образуется на хлебе, ливере, рыбе молоке, рисе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204864"/>
            <a:ext cx="5940152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     </a:t>
            </a:r>
            <a:r>
              <a:rPr lang="ru-RU" sz="2800" b="1" dirty="0" smtClean="0"/>
              <a:t>     </a:t>
            </a:r>
            <a:r>
              <a:rPr lang="ru-RU" sz="1600" b="1" dirty="0" smtClean="0"/>
              <a:t>А плесень, образующаяся в банке с вареньем –  настоящий яд, который может накапливаться в организме и приводить к 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раку печени.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61" name="AutoShape 13" descr="data:image/jpeg;base64,/9j/4AAQSkZJRgABAQAAAQABAAD/2wCEAAkGBxQTEhUUEhQVFhUXFxobGBcWGB8cHRoeHxgdGhgdGCIYHCggHh0lHB8YIjEhJikrLi4uHR8zODQsNygtLiwBCgoKDg0OGhAQGywkHBwsLCwsLCwsLCwsLCwsLCwsLCwsLCwsLCwsLCwsLCwsLCwsLCwrLCwsKyssLDc3Nys3K//AABEIAKAAogMBIgACEQEDEQH/xAAcAAACAwEBAQEAAAAAAAAAAAAEBQMGBwIAAQj/xAA9EAABAwIEAwUGBAUEAgMAAAABAgMRACEEEjFBBVFhBhMicYEykaGx0fBCUsHhBxQjYvEVFjOScrIkNFP/xAAZAQADAQEBAAAAAAAAAAAAAAABAgMABAX/xAAkEQACAgICAQUBAQEAAAAAAAAAAQIREjEDIRMEIkFRYXGBFP/aAAwDAQACEQMRAD8Ap3EEkQAEgHeKEWtDYByhaz7KY+P71NxNyCM1z+FH6q6dN6+YfhxXK1GBuef0A+Ncyj8l8m1XwCsYdTisyoJ8rDy5+dMyUN2Ccy9bCf8AFfW8yrMghMwVRr5VMlxDIOW69yTed5j5U5PfUSJrBlQzOwlO4iPs1IXUjwtoSB5fOuEYNbhzOEgbc76QNh86IKUo5RS5BXGlsHaw+cwqwtbL9zR7PcoNm88H8QAB90n7FD4ZZWvwBUXukSRQ+LzInxAQPxG+t9PpNqBXHqyyf7kLYAaZwzYGyWweu/WhMT2vxB1W2OgbR9KqGIfJjeeQP60M4leYjKbTvypqYFxp6Rb8J2tfbPhUj1QkifUVPju2zzoyuIYUnl3aRcXnoapoYWQSEm2t/qak/lVIUjMgqBEkJMTM2nYj9KH+j+CX0PMXjGXSVFkIUfyae7rblXGGwYW4nKpEkgeOE6nU7DzpKl4ScpgDRKjf3xFEtYqdaPYmKXRZW2n2gHmyCm8ARIgnWB/n1iunONsPH/5TSM27jSQlY5XAAN+fOkzGJ2CiOk0SsIUPGiVbKSYOkeSj51kybgEYlkHxJW283zjKsDktJuCOdwdjS3FcPQ4nwgW0MaftO1fF4FaR3jZzBO4sU3/ENRNulfGH5VI8K5uk2Cun9p+HlR/Qa2JystqhUA7GLEdeY+Ipi3kVcAW1HLr1H1o3H4ILScwg7jkR8jVdWFMrAmL2P37ooNWMnjrQ27lP5fhX2hRxZvdJne9faTBj+RB3CsCpxRWs63Uf0ozEjvCEAwnYDc9eg+9aMdAQnINPxdTyqCMggCVqPp0HkPjT2SrJ0jjEKslCJypmI3mOW1vWu22kN3PiXsNAmukjLqZJuVUvxeIElLe515/tSbLxjXSCcVjkp2zL3JNp9NqTOvKUZUc3KbJjoN6MShIkqN9RPz++VFYDhzj4WWhIGp66/L7tWR1r0lK5uiBrEHKMxJnQTA9QP1NGKbWSAlKQFeyUgX9xJn1qfs5wZKh3mIJbQ2RIUOWlaV2f/lXkyyUqyQIAiOUzR/oJccEvb3+lc7Odj0OtZnAQuTClCYGvh21vPWm3+ymQ2tCZClGQoiSLR6ib1cEJFdZaz7NGeGjPHuwyiEhJAicyoIJMWi+mmvKlGN7B4gIJCkqUPZSNT01iK1wIqHFJMWFCh/8ApkYhi+zrjacjicyzewnLPO33Jqv4zhDrBOZNokKSbEbGP0rclYJaQorVqqRA0na9A4rss0+CVyTzpkyHJLPaMXwzx3uke8Uxwz14B9P8xV3V2ZaR3icQ2MqjKXhMpt02m5qrcb4CvDkOJV3rKleBxB1IgxbQ/SiyWJGjEmREz9gjqOldYjDhYlCfFukfpv6XoBD2Y3M3Me7epkOkffu9aArQVhnyoBtUEx4FRO1h1mhsZgAtJBBBGxEEH73oruw6CUjx6kD8Q5j+4fHWi8OlT6CpJl5Akp//AFRoY/vAv1ArE6x/hUDw9zp7v3r1WDI3z+/dXqNs3tGTjsm+iZvzO5+MVA2Y8R9o2HQff6Uo4vjAPA2dJvyjb70rzLhQjKYzHrtECesfPpSspCFBWKxZX4E6bnn93+NCtQSAkX0F766/KvrqShGabHeOkz5Vd+yXZYKbDq7qzZhaZ3FFKzsUfCrlv4BeHdhyRncKlA6BNvPNGtXLs9wBzDkZQCg67EeVWbhmHytgHXeixobxb3UTnlNy7Zmn8ScapLiWwjwhIUEi2ZUwDoSQOXxvNA8FbXhMMcYYQXTZvJJIPsgXEXmlnFOHvF55vKHVBc95JzAbFV7evKrHwx441tGEfkFKcyXUW0sQoHQwdQaQ76xilfXyWns7xVOJaDiJ5KBEEEainSBa9D8D4I3hmghvQXvqSdSaIUszTJUjknJSk8dHYTXOIRIrq9eSk1hAVjA5h/UveguIY1DKgnckAAa30p+HgBeh8WhCxcTofcZrNKhE3fYi4njCEAJRmKiAkGwvreDFp86pHaXh7qPY8aF+22kSD1CfzRNxV+fbSrQTBmqDxTC4t19S1oUhuT4c1iBpbmdaCKaA8F2WaeQe4Wtt5seJt1JsTsDYX6jeqxjWS2VNqELTNp0VP/qbUyXxZTeIDjeZOVQgQYMWg6SPrVk4tw3/AFFDb2GEPgQ4nTQdevvEVrpjuNxyRRsO4UwRM/T6EUcjElKw6gwoETGx1kdD9a7xOEypKVSFo1SR7J+h26ihMG5e+kQfvprWOeSHX8hhF+NSiCrxERoTcivUoU4eleoksEQY3gyVZnCYGuk/flQfDEpUtCHFkZzdRuY/STTPizuRuBcnlvtrtc/cUHwXh5edaCIC8wJOoAB3vzERWR08avt/BfeLdjsOG5UsyE+Enb7/AEp12K4k0W1NpKlLbIChBtPsxm1sPvWo+GnO6GMQoL/tjWRqNx+/lVrcwyW0ktNi+oAiepsZjyo6QXPN2whLvvrpD3KlTOIUVxI0lSdx1pkyiTFBDUqKvxfs6svFxhUZ7Kn8P9w5+VH9nODhlSld4pxRgZlG8DQCNgZ99P14QEEHcRalvBuBowqVBKlGVT4ttLD3UaKee442OVKkVBlveoVYmDag+K8YbZGZ1aUjS5rWQxobrWKjW54Z2pTw7i7L4/prSroDPyoTtbii1hlJv4yEj11+E0GwwjckkJ+0/HjmSlp0JT+IgE+61wOQ5UPw7jzvepGYKQbRGU8pEx8KraonxHKMuYTefKI391G/zDZQgwVrsAJIiDaw25RU7PQ5OBJUaPhXyYyjMD7xXHGsK6tshopn+7aq3gONJaUO8VkUdUxPqeVXBGLKotYiQoaUyZ5s4SjsxXi3C3EFfetLSuRBAhEbkxz1o7sFxUsYoBcJSsFKhPlCuRuAPU0/7fYpedDdxYmUnKT/AHAmxjlrvWf8cBQoAlSiN1RoZKBmBOpIJt+sPjaN52lRef4l8KkpeQgq3UpPIc4+7VnvfeK2h/zRfD8e+nvGMy/GMuQmwPKDpbehsZg+7MSVHe0ee+0kWtQX0aa6sKS70H36V8oIGvtYhZ3xp4+EHYe8zAJjrV17LYFsMfzA8Sh7XpaLVU3MH32IQ2DBUEgHluatPAWnMG53BSVKy6+yCTyPTWaZaKp+0sPC+N948IZAQAR3k76lPlFT4Htonvi05BTqHAbbeHzE61mqOLhC1NYkyhSyTAMpI0yxE/4NqsGF4ng1vpLLvhiCgjwqI010N/lyo0CzU8MhCz3iYJI16fSj2cPSHgGKQqyDoYI6gx51ZkrFaKRpyaR8W3NLuJvIQAFG5mPdeicXjMoPSqJx7tjCFKShaYzDxJFyNBN4B8txWb+gRTIOJ8UcYafcykqE5c5gAbG23SsvV3j7mZRzGNVGbT52kzTfjXa0vsxlCCqQRmnedIF+tAcFcSEKKjcGY5jbrH1pX0jr4eNTlUi6dn+0LOFaCQlPeA+IxEDkCJk/OpVcTbxff5lLzJQSkz4QBcQJsbb1VeF8GXiDnzBKCbW15xV9w3AW2kHKBJG08oob2GahGXsKEylTigEnMSdOk+ems0W9mZWoZgCggC0E3lMG8airJw7B5XDlaTZJT4R5GfW9L+0uFAdKykkhMxyGgvGx/Whiiq9RJsW4pwqQFKUZGpzakm02g25VNw7j7jCk5SvuzbKo2jpP2elBYeVTaE2m2k6gc9Dv1qFzCFVrkzYxbSb7+lLRZtOOL+S+YlaMbhypuFZZ8BvJH5eShy+tZ1x3CpSkITmzySQoGByIJurSn/ZVSmnDkuiU5xGkkwR118wa77eY4oSlxpwqStR8JEkKFoTN4/enizy+XjxdFY4PxQrU3nSO+Q4nKuB4hOjlwTfcXp72kYU6whxKEtSpWZI1zAkTe8QD86q2Dxyi8gqTC84KSdZmYVEakx61amu2i1qEtpdyhUQki/8Adr+8U0hYW+ipJUIr1cuuKKicoEk2jSvULH8bG/DMSEYtkn2sp+BM+W1PO2XHFLcShsAlIsZiD+KapfGGz3jahaDH/YfWKYvYlbakBRBUIIJuDJmVg66aUUicX1R7iGDDmdJRldKs2UCcqbXkGYF9jIM7Uj4oyhh09y6VwqQQIjQggjUgzy061r2A4a1jWUPZENvoQUgp2MX8xWansji3H1twVrzHMoC3mSdNevrTZAkqLF2G4+txxKED+qowSNLbk8voa1H+ffbbUVIKiAYjc8prHuEJ/wBOdIKh3wt0g7CJ1O/yp/2W7ZOLf7oNuKUtVzMhM852i223OhJDwkvka/7yUtJz+FV9Lg7W+NVjj3FXX5ShJVAgkCY92w585rVOIcJQtu6En01oThvB2WcwSnLOv360ui1LZn3ZXsql5P8AVzCDYjcW57zNScT7Ft9+Aicm83H351p7WBSTYQKUdqcTh8MlK3l5B+UCSoi9q1gbp2VXgmCHfKRKi2ICYkAEbU/W6pDiGgddz0i196z/AIh/EEqUQy2ltE6ESTO5Ox6D312725bgEMgriMy1A9DoJ0n30aFt3SNRXimWBKnE5jyuaAbxLb7eYKBK5gb2tp0NYk5xo94pQkydvpTvgfGXGlB5KSpAsbaTcidpE+7ek7s7PFxvj9r9xYOJ8Ie7xQQklKiLj5HaAaXqlClIWFBSbWOnQ9NKuHE3XHmUHDeEkA6xIjS3Wqgt3KvuVrgEnO5EkTc9TyjrWqw8fJJKibs8mHyhYUkrBjpAzSd5n7vViVjcLjk92tOaBmCtxsZ3qsdm2HlPhTYzAGFKItl5iTI8qdMrYwanFJWNQlSY33CbX6mikcfM7kyrcaQhtaMsQhQU2JkL842Me+1RcBxcOKlCQ25mBg+wVJMZTte3WnfF323V982pDYaGZaMshQmJOlwNvKlbvFms4WwPAtSFOIjRQN46ER6mNqZ9koOhc5hlAkAK1+9q9TPE41BWopK4zGJO023r1Ap5GAcXwxCSga/h63lPxtUasU46wFHKclwTqPK0T58qf8RwZM/fupFhyW3IV/xuyNLZtSOkzI9eVGLOeLtF37KLUhlDs+FSZJ2mTpy+OlWhXHkIaUpGQgCVKTz3mKyZ7Glpp1plUNk2Sbk2EFMTfWR8q67DpL7i2ivL3iY9d/OR8qJSKsE41xdDjxW0Myl/iGgvbL162iKsX8L+F4hD+YoKUiys3hmehFxQWC7OJbxaWwApQVJgnQRYxt58o3rZMGiItsJmsNBAx7RoDimVghQEzqCDbXb9+ldjiLbi8oUJ2HOp3eGpUoKIvSvinB20AOFITGpGvwpdlouCXuHrDgSLmBBMnasD/iT2g/mcWvLdCPCjlAOvqb+6tKx2FQrDuStSQEklUmDA0I1/zWQdneArxS4SheSFELAAEx4ZKrRMTEkDaihJJVaYnJm53rmmvG+BPYVZS8nT8QunoJ59KVUwj6OpphwonvEpk3ItzOnqaWE0fwtZDiVG2Ugz60JaL+neXIqN24bwdSMM2AYKOW4j63qqdoWG0rt7f67TrP8Amr12V4h32Ezk3gg+nOkeJfbWHFJbCnEiNLz16aHreprQ/I8eVplYwHHU4dK0KREgmEGCSdBpbzoVhWRvO+kLQSSBMkX0J865Z4Qt90KMAZhJ0vN/oPIUl41xBYK8Mg2KwCsfLoNTO1MlZDmasn472mQ+hUJCCbEJNyBETa3lelDIhKFI3sTqQZ0+E+RpczhD3oRqrNHn69aYYMFJUVfh2nf9hTvo50xjmSLQa9USX0nevUobLvh1d4gLB8jzpRx3ApKFWsrbkdo50H4sE6U37o7fl6injDneiU6cxQf2jmi3FlD4diHUPhQhSgCdPCoEHb9PrVo7AcMUvH5k5UhJzQLjqB00Emo+LcKPiykpzCJG86/e9TdhceMLiAXJhQO2vlWcj1fSRhOL77NL4dgmu8WtIheYyfWfdvVhw6OdIOEPKdWXQMqCIA+MnlT1JPrRJqqCFwL0h4wl11SQhIyzcHcdOoMU2W6B7RHlNLeJdpGGAcypUB7ISb+6sI+yv4llrDvt94FqU6Q2jNORKibTtJJA3JozFMKLyW0rCEoy+EJF9xE6TcVU+L9ui4khbKHU5x3bd0yZETYyQY5beVWzshgHlFb2JATnCYaBzJTF997xbl1oirZJxvhIewjra7Sk3jQxY35a1hWE7OvuoWtpHeBv20oMqT1KdY1uJGtfpfupMn2eVZt2z7DFCl4rALLbglSkJJE8ygzIJvbQ9N8jPtmMlszG9P8AC4Enz/xXXDez76h3qkEISrxE+11yjU+daJwfsw06ELacJR+JKhJBtPT0qfJb0eh6Dk4eJtzC+wmCW3hFJMy4snyTAA10n5VO0lDBWtep1Av5Wj4708fIYaJsAkeQH0qrPcXbWgqWtoJuSqRp0HPb4U0VSOTlnlJyQr/knXC9kPhkkqv4Z26mPdIqrcRYbCwyhaQsnxKO0AEDTU0artM9JGHnIZGVI1N7qKrk72qqpRmJ7wkrsZN995vH7GmSOecrClKSCEoBCki83knWdheTblUiWBqq+/T0FcpSlIJqBL+dV7IF5PzrCykTl1Wwr1QHjCRpmr1YnZofarCZ28yRJSLjmN/MjX386p+ExamDmZOdB1T9K0ImqN2iwi8K8XGwC25qnadx06VOEh5RTLHw/izb6Rkv+ZJ1FfcTgwJKBIOqT+hqnoaS5/UYJQ4L5d5+nWmnDe1GU5MSk9FD9apROKcX0aBw3tQhDYQlPiEDxmI+tdYviDzwKC5CVJ/AIPW5+VUvGDvEhTJBHSiuHcUU0rxAK0tpHkdqB0R5XXZaOy+D7kEOLzKMDOdyKaY9tMyYKgLAdL++q8e07aU5u7Uoz7Ij3zULv8QsKVhJQpKFC5IvPlyrFbTREngKXVhUkkKBEiCDN9LH9q0hghCJJgCkPBMSy6kLaUFJmLbVJx9S1srSgxIj03rAxpFjdfSpAKSCmhnEhQg6EXH30qvMBGCwiQ45CQJJNySeQ1PlStzt/h0p8IWoyISRBPUTbSaxlEZ8XSnDJKlZQzbMCNPvlSHCfxCwbS1NBtaW5EOACFTqcusddTyEUh7S8d/nXJyqShCSAlW+oUdYB23trVL4iwWlKCUECfaIgwQQABvRSBKST0X7td2vYxKFISf6canVStvDrlHMms2zJKyMwSmfag3EW/QdJm9GrWpTWRSWgJnPHjOn00qBtKEnwpK1C9xvTaJyk5BDDTjiQVDK3eFqF4iBeAOXrUb+IQPA2mVfmNyfrRL2HdX4315U7A/ShXuLoQMjCJVus/pzoWT0DvtkCXTA5bny50MteYCbI2G5+zXnrHM6rMv8vLz+lCuPEmTqfgOnKmSEYT/NgbCvtL8teo0Y3OedRYvDJeQpC9Dy+Y8q475P5k+8V2nEJ/MPeK4y6Ms41w1zCuxJG6VDfyohjjKXBleSJ/OP1FaJxPCNPtlDhTGxkSDzFZfxzgq8OqCQpJ0UN/dvV4SyVMm+hq2ypHiZURvaiGuOWyvpIP50H5jeq3hMeUkEEgjkaZf6ylX/ACJB6psfpTPobFNF14Pw9T//ANfF4dZ/I4e7V+oqXG8FxbZl7BuLH50pDiSOfhkx51RSywv2HADyUIplw/imPw3/AAYlaUjQByU/9VSKySFocYftA2wshEMqOouknzSoUb/u9wey6hX/AJQfTUUmxH8SuIqSUPFp0af1GkmkH+vqkktMydfBRcf0Km0PuOYpWJc7xxwA5QmAQBAmLae+h8BiUMEkFsk6lUefpfakp4wBP9Fq++X96Hf4iVx4EJA/KkD30MQPkY4PFAFmHDe9r/DaoMRxEL/MsgaqOg6TpScvLJgGPKo/5VRPP1o0BybC3sbzIjkK5TxRQgNpg8zel64SYPwqQ4wgQIHlr76NAsIebUo5nln1ufQVEcWAIbGX+7c/TyoRa77muRRoFnczc19r5XhWAfa9X2K9WMf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3" name="AutoShape 15" descr="data:image/jpeg;base64,/9j/4AAQSkZJRgABAQAAAQABAAD/2wCEAAkGBxQTEhUUEhQVFhUXFxobGBcWGB8cHRoeHxgdGhgdGCIYHCggHh0lHB8YIjEhJikrLi4uHR8zODQsNygtLiwBCgoKDg0OGhAQGywkHBwsLCwsLCwsLCwsLCwsLCwsLCwsLCwsLCwsLCwsLCwsLCwsLCwrLCwsKyssLDc3Nys3K//AABEIAKAAogMBIgACEQEDEQH/xAAcAAACAwEBAQEAAAAAAAAAAAAEBQMGBwIAAQj/xAA9EAABAwIEAwUGBAUEAgMAAAABAgMRACEEEjFBBVFhBhMicYEykaGx0fBCUsHhBxQjYvEVFjOScrIkNFP/xAAZAQADAQEBAAAAAAAAAAAAAAABAgMABAX/xAAkEQACAgICAQUBAQEAAAAAAAAAAQIREjEDIRMEIkFRYXGBFP/aAAwDAQACEQMRAD8Ap3EEkQAEgHeKEWtDYByhaz7KY+P71NxNyCM1z+FH6q6dN6+YfhxXK1GBuef0A+Ncyj8l8m1XwCsYdTisyoJ8rDy5+dMyUN2Ccy9bCf8AFfW8yrMghMwVRr5VMlxDIOW69yTed5j5U5PfUSJrBlQzOwlO4iPs1IXUjwtoSB5fOuEYNbhzOEgbc76QNh86IKUo5RS5BXGlsHaw+cwqwtbL9zR7PcoNm88H8QAB90n7FD4ZZWvwBUXukSRQ+LzInxAQPxG+t9PpNqBXHqyyf7kLYAaZwzYGyWweu/WhMT2vxB1W2OgbR9KqGIfJjeeQP60M4leYjKbTvypqYFxp6Rb8J2tfbPhUj1QkifUVPju2zzoyuIYUnl3aRcXnoapoYWQSEm2t/qak/lVIUjMgqBEkJMTM2nYj9KH+j+CX0PMXjGXSVFkIUfyae7rblXGGwYW4nKpEkgeOE6nU7DzpKl4ScpgDRKjf3xFEtYqdaPYmKXRZW2n2gHmyCm8ARIgnWB/n1iunONsPH/5TSM27jSQlY5XAAN+fOkzGJ2CiOk0SsIUPGiVbKSYOkeSj51kybgEYlkHxJW283zjKsDktJuCOdwdjS3FcPQ4nwgW0MaftO1fF4FaR3jZzBO4sU3/ENRNulfGH5VI8K5uk2Cun9p+HlR/Qa2JystqhUA7GLEdeY+Ipi3kVcAW1HLr1H1o3H4ILScwg7jkR8jVdWFMrAmL2P37ooNWMnjrQ27lP5fhX2hRxZvdJne9faTBj+RB3CsCpxRWs63Uf0ozEjvCEAwnYDc9eg+9aMdAQnINPxdTyqCMggCVqPp0HkPjT2SrJ0jjEKslCJypmI3mOW1vWu22kN3PiXsNAmukjLqZJuVUvxeIElLe515/tSbLxjXSCcVjkp2zL3JNp9NqTOvKUZUc3KbJjoN6MShIkqN9RPz++VFYDhzj4WWhIGp66/L7tWR1r0lK5uiBrEHKMxJnQTA9QP1NGKbWSAlKQFeyUgX9xJn1qfs5wZKh3mIJbQ2RIUOWlaV2f/lXkyyUqyQIAiOUzR/oJccEvb3+lc7Odj0OtZnAQuTClCYGvh21vPWm3+ymQ2tCZClGQoiSLR6ib1cEJFdZaz7NGeGjPHuwyiEhJAicyoIJMWi+mmvKlGN7B4gIJCkqUPZSNT01iK1wIqHFJMWFCh/8ApkYhi+zrjacjicyzewnLPO33Jqv4zhDrBOZNokKSbEbGP0rclYJaQorVqqRA0na9A4rss0+CVyTzpkyHJLPaMXwzx3uke8Uxwz14B9P8xV3V2ZaR3icQ2MqjKXhMpt02m5qrcb4CvDkOJV3rKleBxB1IgxbQ/SiyWJGjEmREz9gjqOldYjDhYlCfFukfpv6XoBD2Y3M3Me7epkOkffu9aArQVhnyoBtUEx4FRO1h1mhsZgAtJBBBGxEEH73oruw6CUjx6kD8Q5j+4fHWi8OlT6CpJl5Akp//AFRoY/vAv1ArE6x/hUDw9zp7v3r1WDI3z+/dXqNs3tGTjsm+iZvzO5+MVA2Y8R9o2HQff6Uo4vjAPA2dJvyjb70rzLhQjKYzHrtECesfPpSspCFBWKxZX4E6bnn93+NCtQSAkX0F766/KvrqShGabHeOkz5Vd+yXZYKbDq7qzZhaZ3FFKzsUfCrlv4BeHdhyRncKlA6BNvPNGtXLs9wBzDkZQCg67EeVWbhmHytgHXeixobxb3UTnlNy7Zmn8ScapLiWwjwhIUEi2ZUwDoSQOXxvNA8FbXhMMcYYQXTZvJJIPsgXEXmlnFOHvF55vKHVBc95JzAbFV7evKrHwx441tGEfkFKcyXUW0sQoHQwdQaQ76xilfXyWns7xVOJaDiJ5KBEEEainSBa9D8D4I3hmghvQXvqSdSaIUszTJUjknJSk8dHYTXOIRIrq9eSk1hAVjA5h/UveguIY1DKgnckAAa30p+HgBeh8WhCxcTofcZrNKhE3fYi4njCEAJRmKiAkGwvreDFp86pHaXh7qPY8aF+22kSD1CfzRNxV+fbSrQTBmqDxTC4t19S1oUhuT4c1iBpbmdaCKaA8F2WaeQe4Wtt5seJt1JsTsDYX6jeqxjWS2VNqELTNp0VP/qbUyXxZTeIDjeZOVQgQYMWg6SPrVk4tw3/AFFDb2GEPgQ4nTQdevvEVrpjuNxyRRsO4UwRM/T6EUcjElKw6gwoETGx1kdD9a7xOEypKVSFo1SR7J+h26ihMG5e+kQfvprWOeSHX8hhF+NSiCrxERoTcivUoU4eleoksEQY3gyVZnCYGuk/flQfDEpUtCHFkZzdRuY/STTPizuRuBcnlvtrtc/cUHwXh5edaCIC8wJOoAB3vzERWR08avt/BfeLdjsOG5UsyE+Enb7/AEp12K4k0W1NpKlLbIChBtPsxm1sPvWo+GnO6GMQoL/tjWRqNx+/lVrcwyW0ktNi+oAiepsZjyo6QXPN2whLvvrpD3KlTOIUVxI0lSdx1pkyiTFBDUqKvxfs6svFxhUZ7Kn8P9w5+VH9nODhlSld4pxRgZlG8DQCNgZ99P14QEEHcRalvBuBowqVBKlGVT4ttLD3UaKee442OVKkVBlveoVYmDag+K8YbZGZ1aUjS5rWQxobrWKjW54Z2pTw7i7L4/prSroDPyoTtbii1hlJv4yEj11+E0GwwjckkJ+0/HjmSlp0JT+IgE+61wOQ5UPw7jzvepGYKQbRGU8pEx8KraonxHKMuYTefKI391G/zDZQgwVrsAJIiDaw25RU7PQ5OBJUaPhXyYyjMD7xXHGsK6tshopn+7aq3gONJaUO8VkUdUxPqeVXBGLKotYiQoaUyZ5s4SjsxXi3C3EFfetLSuRBAhEbkxz1o7sFxUsYoBcJSsFKhPlCuRuAPU0/7fYpedDdxYmUnKT/AHAmxjlrvWf8cBQoAlSiN1RoZKBmBOpIJt+sPjaN52lRef4l8KkpeQgq3UpPIc4+7VnvfeK2h/zRfD8e+nvGMy/GMuQmwPKDpbehsZg+7MSVHe0ee+0kWtQX0aa6sKS70H36V8oIGvtYhZ3xp4+EHYe8zAJjrV17LYFsMfzA8Sh7XpaLVU3MH32IQ2DBUEgHluatPAWnMG53BSVKy6+yCTyPTWaZaKp+0sPC+N948IZAQAR3k76lPlFT4Htonvi05BTqHAbbeHzE61mqOLhC1NYkyhSyTAMpI0yxE/4NqsGF4ng1vpLLvhiCgjwqI010N/lyo0CzU8MhCz3iYJI16fSj2cPSHgGKQqyDoYI6gx51ZkrFaKRpyaR8W3NLuJvIQAFG5mPdeicXjMoPSqJx7tjCFKShaYzDxJFyNBN4B8txWb+gRTIOJ8UcYafcykqE5c5gAbG23SsvV3j7mZRzGNVGbT52kzTfjXa0vsxlCCqQRmnedIF+tAcFcSEKKjcGY5jbrH1pX0jr4eNTlUi6dn+0LOFaCQlPeA+IxEDkCJk/OpVcTbxff5lLzJQSkz4QBcQJsbb1VeF8GXiDnzBKCbW15xV9w3AW2kHKBJG08oob2GahGXsKEylTigEnMSdOk+ems0W9mZWoZgCggC0E3lMG8airJw7B5XDlaTZJT4R5GfW9L+0uFAdKykkhMxyGgvGx/Whiiq9RJsW4pwqQFKUZGpzakm02g25VNw7j7jCk5SvuzbKo2jpP2elBYeVTaE2m2k6gc9Dv1qFzCFVrkzYxbSb7+lLRZtOOL+S+YlaMbhypuFZZ8BvJH5eShy+tZ1x3CpSkITmzySQoGByIJurSn/ZVSmnDkuiU5xGkkwR118wa77eY4oSlxpwqStR8JEkKFoTN4/enizy+XjxdFY4PxQrU3nSO+Q4nKuB4hOjlwTfcXp72kYU6whxKEtSpWZI1zAkTe8QD86q2Dxyi8gqTC84KSdZmYVEakx61amu2i1qEtpdyhUQki/8Adr+8U0hYW+ipJUIr1cuuKKicoEk2jSvULH8bG/DMSEYtkn2sp+BM+W1PO2XHFLcShsAlIsZiD+KapfGGz3jahaDH/YfWKYvYlbakBRBUIIJuDJmVg66aUUicX1R7iGDDmdJRldKs2UCcqbXkGYF9jIM7Uj4oyhh09y6VwqQQIjQggjUgzy061r2A4a1jWUPZENvoQUgp2MX8xWansji3H1twVrzHMoC3mSdNevrTZAkqLF2G4+txxKED+qowSNLbk8voa1H+ffbbUVIKiAYjc8prHuEJ/wBOdIKh3wt0g7CJ1O/yp/2W7ZOLf7oNuKUtVzMhM852i223OhJDwkvka/7yUtJz+FV9Lg7W+NVjj3FXX5ShJVAgkCY92w585rVOIcJQtu6En01oThvB2WcwSnLOv360ui1LZn3ZXsql5P8AVzCDYjcW57zNScT7Ft9+Aicm83H351p7WBSTYQKUdqcTh8MlK3l5B+UCSoi9q1gbp2VXgmCHfKRKi2ICYkAEbU/W6pDiGgddz0i196z/AIh/EEqUQy2ltE6ESTO5Ox6D312725bgEMgriMy1A9DoJ0n30aFt3SNRXimWBKnE5jyuaAbxLb7eYKBK5gb2tp0NYk5xo94pQkydvpTvgfGXGlB5KSpAsbaTcidpE+7ek7s7PFxvj9r9xYOJ8Ie7xQQklKiLj5HaAaXqlClIWFBSbWOnQ9NKuHE3XHmUHDeEkA6xIjS3Wqgt3KvuVrgEnO5EkTc9TyjrWqw8fJJKibs8mHyhYUkrBjpAzSd5n7vViVjcLjk92tOaBmCtxsZ3qsdm2HlPhTYzAGFKItl5iTI8qdMrYwanFJWNQlSY33CbX6mikcfM7kyrcaQhtaMsQhQU2JkL842Me+1RcBxcOKlCQ25mBg+wVJMZTte3WnfF323V982pDYaGZaMshQmJOlwNvKlbvFms4WwPAtSFOIjRQN46ER6mNqZ9koOhc5hlAkAK1+9q9TPE41BWopK4zGJO023r1Ap5GAcXwxCSga/h63lPxtUasU46wFHKclwTqPK0T58qf8RwZM/fupFhyW3IV/xuyNLZtSOkzI9eVGLOeLtF37KLUhlDs+FSZJ2mTpy+OlWhXHkIaUpGQgCVKTz3mKyZ7Glpp1plUNk2Sbk2EFMTfWR8q67DpL7i2ivL3iY9d/OR8qJSKsE41xdDjxW0Myl/iGgvbL162iKsX8L+F4hD+YoKUiys3hmehFxQWC7OJbxaWwApQVJgnQRYxt58o3rZMGiItsJmsNBAx7RoDimVghQEzqCDbXb9+ldjiLbi8oUJ2HOp3eGpUoKIvSvinB20AOFITGpGvwpdlouCXuHrDgSLmBBMnasD/iT2g/mcWvLdCPCjlAOvqb+6tKx2FQrDuStSQEklUmDA0I1/zWQdneArxS4SheSFELAAEx4ZKrRMTEkDaihJJVaYnJm53rmmvG+BPYVZS8nT8QunoJ59KVUwj6OpphwonvEpk3ItzOnqaWE0fwtZDiVG2Ugz60JaL+neXIqN24bwdSMM2AYKOW4j63qqdoWG0rt7f67TrP8Amr12V4h32Ezk3gg+nOkeJfbWHFJbCnEiNLz16aHreprQ/I8eVplYwHHU4dK0KREgmEGCSdBpbzoVhWRvO+kLQSSBMkX0J865Z4Qt90KMAZhJ0vN/oPIUl41xBYK8Mg2KwCsfLoNTO1MlZDmasn472mQ+hUJCCbEJNyBETa3lelDIhKFI3sTqQZ0+E+RpczhD3oRqrNHn69aYYMFJUVfh2nf9hTvo50xjmSLQa9USX0nevUobLvh1d4gLB8jzpRx3ApKFWsrbkdo50H4sE6U37o7fl6injDneiU6cxQf2jmi3FlD4diHUPhQhSgCdPCoEHb9PrVo7AcMUvH5k5UhJzQLjqB00Emo+LcKPiykpzCJG86/e9TdhceMLiAXJhQO2vlWcj1fSRhOL77NL4dgmu8WtIheYyfWfdvVhw6OdIOEPKdWXQMqCIA+MnlT1JPrRJqqCFwL0h4wl11SQhIyzcHcdOoMU2W6B7RHlNLeJdpGGAcypUB7ISb+6sI+yv4llrDvt94FqU6Q2jNORKibTtJJA3JozFMKLyW0rCEoy+EJF9xE6TcVU+L9ui4khbKHU5x3bd0yZETYyQY5beVWzshgHlFb2JATnCYaBzJTF997xbl1oirZJxvhIewjra7Sk3jQxY35a1hWE7OvuoWtpHeBv20oMqT1KdY1uJGtfpfupMn2eVZt2z7DFCl4rALLbglSkJJE8ygzIJvbQ9N8jPtmMlszG9P8AC4Enz/xXXDez76h3qkEISrxE+11yjU+daJwfsw06ELacJR+JKhJBtPT0qfJb0eh6Dk4eJtzC+wmCW3hFJMy4snyTAA10n5VO0lDBWtep1Av5Wj4708fIYaJsAkeQH0qrPcXbWgqWtoJuSqRp0HPb4U0VSOTlnlJyQr/knXC9kPhkkqv4Z26mPdIqrcRYbCwyhaQsnxKO0AEDTU0artM9JGHnIZGVI1N7qKrk72qqpRmJ7wkrsZN995vH7GmSOecrClKSCEoBCki83knWdheTblUiWBqq+/T0FcpSlIJqBL+dV7IF5PzrCykTl1Wwr1QHjCRpmr1YnZofarCZ28yRJSLjmN/MjX386p+ExamDmZOdB1T9K0ImqN2iwi8K8XGwC25qnadx06VOEh5RTLHw/izb6Rkv+ZJ1FfcTgwJKBIOqT+hqnoaS5/UYJQ4L5d5+nWmnDe1GU5MSk9FD9apROKcX0aBw3tQhDYQlPiEDxmI+tdYviDzwKC5CVJ/AIPW5+VUvGDvEhTJBHSiuHcUU0rxAK0tpHkdqB0R5XXZaOy+D7kEOLzKMDOdyKaY9tMyYKgLAdL++q8e07aU5u7Uoz7Ij3zULv8QsKVhJQpKFC5IvPlyrFbTREngKXVhUkkKBEiCDN9LH9q0hghCJJgCkPBMSy6kLaUFJmLbVJx9S1srSgxIj03rAxpFjdfSpAKSCmhnEhQg6EXH30qvMBGCwiQ45CQJJNySeQ1PlStzt/h0p8IWoyISRBPUTbSaxlEZ8XSnDJKlZQzbMCNPvlSHCfxCwbS1NBtaW5EOACFTqcusddTyEUh7S8d/nXJyqShCSAlW+oUdYB23trVL4iwWlKCUECfaIgwQQABvRSBKST0X7td2vYxKFISf6canVStvDrlHMms2zJKyMwSmfag3EW/QdJm9GrWpTWRSWgJnPHjOn00qBtKEnwpK1C9xvTaJyk5BDDTjiQVDK3eFqF4iBeAOXrUb+IQPA2mVfmNyfrRL2HdX4315U7A/ShXuLoQMjCJVus/pzoWT0DvtkCXTA5bny50MteYCbI2G5+zXnrHM6rMv8vLz+lCuPEmTqfgOnKmSEYT/NgbCvtL8teo0Y3OedRYvDJeQpC9Dy+Y8q475P5k+8V2nEJ/MPeK4y6Ms41w1zCuxJG6VDfyohjjKXBleSJ/OP1FaJxPCNPtlDhTGxkSDzFZfxzgq8OqCQpJ0UN/dvV4SyVMm+hq2ypHiZURvaiGuOWyvpIP50H5jeq3hMeUkEEgjkaZf6ylX/ACJB6psfpTPobFNF14Pw9T//ANfF4dZ/I4e7V+oqXG8FxbZl7BuLH50pDiSOfhkx51RSywv2HADyUIplw/imPw3/AAYlaUjQByU/9VSKySFocYftA2wshEMqOouknzSoUb/u9wey6hX/AJQfTUUmxH8SuIqSUPFp0af1GkmkH+vqkktMydfBRcf0Km0PuOYpWJc7xxwA5QmAQBAmLae+h8BiUMEkFsk6lUefpfakp4wBP9Fq++X96Hf4iVx4EJA/KkD30MQPkY4PFAFmHDe9r/DaoMRxEL/MsgaqOg6TpScvLJgGPKo/5VRPP1o0BybC3sbzIjkK5TxRQgNpg8zel64SYPwqQ4wgQIHlr76NAsIebUo5nln1ufQVEcWAIbGX+7c/TyoRa77muRRoFnczc19r5XhWAfa9X2K9WMf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5" name="AutoShape 17" descr="data:image/jpeg;base64,/9j/4AAQSkZJRgABAQAAAQABAAD/2wCEAAkGBxQTEhUUEhQVFhUXFxobGBcWGB8cHRoeHxgdGhgdGCIYHCggHh0lHB8YIjEhJikrLi4uHR8zODQsNygtLiwBCgoKDg0OGhAQGywkHBwsLCwsLCwsLCwsLCwsLCwsLCwsLCwsLCwsLCwsLCwsLCwsLCwrLCwsKyssLDc3Nys3K//AABEIAKAAogMBIgACEQEDEQH/xAAcAAACAwEBAQEAAAAAAAAAAAAEBQMGBwIAAQj/xAA9EAABAwIEAwUGBAUEAgMAAAABAgMRACEEEjFBBVFhBhMicYEykaGx0fBCUsHhBxQjYvEVFjOScrIkNFP/xAAZAQADAQEBAAAAAAAAAAAAAAABAgMABAX/xAAkEQACAgICAQUBAQEAAAAAAAAAAQIREjEDIRMEIkFRYXGBFP/aAAwDAQACEQMRAD8Ap3EEkQAEgHeKEWtDYByhaz7KY+P71NxNyCM1z+FH6q6dN6+YfhxXK1GBuef0A+Ncyj8l8m1XwCsYdTisyoJ8rDy5+dMyUN2Ccy9bCf8AFfW8yrMghMwVRr5VMlxDIOW69yTed5j5U5PfUSJrBlQzOwlO4iPs1IXUjwtoSB5fOuEYNbhzOEgbc76QNh86IKUo5RS5BXGlsHaw+cwqwtbL9zR7PcoNm88H8QAB90n7FD4ZZWvwBUXukSRQ+LzInxAQPxG+t9PpNqBXHqyyf7kLYAaZwzYGyWweu/WhMT2vxB1W2OgbR9KqGIfJjeeQP60M4leYjKbTvypqYFxp6Rb8J2tfbPhUj1QkifUVPju2zzoyuIYUnl3aRcXnoapoYWQSEm2t/qak/lVIUjMgqBEkJMTM2nYj9KH+j+CX0PMXjGXSVFkIUfyae7rblXGGwYW4nKpEkgeOE6nU7DzpKl4ScpgDRKjf3xFEtYqdaPYmKXRZW2n2gHmyCm8ARIgnWB/n1iunONsPH/5TSM27jSQlY5XAAN+fOkzGJ2CiOk0SsIUPGiVbKSYOkeSj51kybgEYlkHxJW283zjKsDktJuCOdwdjS3FcPQ4nwgW0MaftO1fF4FaR3jZzBO4sU3/ENRNulfGH5VI8K5uk2Cun9p+HlR/Qa2JystqhUA7GLEdeY+Ipi3kVcAW1HLr1H1o3H4ILScwg7jkR8jVdWFMrAmL2P37ooNWMnjrQ27lP5fhX2hRxZvdJne9faTBj+RB3CsCpxRWs63Uf0ozEjvCEAwnYDc9eg+9aMdAQnINPxdTyqCMggCVqPp0HkPjT2SrJ0jjEKslCJypmI3mOW1vWu22kN3PiXsNAmukjLqZJuVUvxeIElLe515/tSbLxjXSCcVjkp2zL3JNp9NqTOvKUZUc3KbJjoN6MShIkqN9RPz++VFYDhzj4WWhIGp66/L7tWR1r0lK5uiBrEHKMxJnQTA9QP1NGKbWSAlKQFeyUgX9xJn1qfs5wZKh3mIJbQ2RIUOWlaV2f/lXkyyUqyQIAiOUzR/oJccEvb3+lc7Odj0OtZnAQuTClCYGvh21vPWm3+ymQ2tCZClGQoiSLR6ib1cEJFdZaz7NGeGjPHuwyiEhJAicyoIJMWi+mmvKlGN7B4gIJCkqUPZSNT01iK1wIqHFJMWFCh/8ApkYhi+zrjacjicyzewnLPO33Jqv4zhDrBOZNokKSbEbGP0rclYJaQorVqqRA0na9A4rss0+CVyTzpkyHJLPaMXwzx3uke8Uxwz14B9P8xV3V2ZaR3icQ2MqjKXhMpt02m5qrcb4CvDkOJV3rKleBxB1IgxbQ/SiyWJGjEmREz9gjqOldYjDhYlCfFukfpv6XoBD2Y3M3Me7epkOkffu9aArQVhnyoBtUEx4FRO1h1mhsZgAtJBBBGxEEH73oruw6CUjx6kD8Q5j+4fHWi8OlT6CpJl5Akp//AFRoY/vAv1ArE6x/hUDw9zp7v3r1WDI3z+/dXqNs3tGTjsm+iZvzO5+MVA2Y8R9o2HQff6Uo4vjAPA2dJvyjb70rzLhQjKYzHrtECesfPpSspCFBWKxZX4E6bnn93+NCtQSAkX0F766/KvrqShGabHeOkz5Vd+yXZYKbDq7qzZhaZ3FFKzsUfCrlv4BeHdhyRncKlA6BNvPNGtXLs9wBzDkZQCg67EeVWbhmHytgHXeixobxb3UTnlNy7Zmn8ScapLiWwjwhIUEi2ZUwDoSQOXxvNA8FbXhMMcYYQXTZvJJIPsgXEXmlnFOHvF55vKHVBc95JzAbFV7evKrHwx441tGEfkFKcyXUW0sQoHQwdQaQ76xilfXyWns7xVOJaDiJ5KBEEEainSBa9D8D4I3hmghvQXvqSdSaIUszTJUjknJSk8dHYTXOIRIrq9eSk1hAVjA5h/UveguIY1DKgnckAAa30p+HgBeh8WhCxcTofcZrNKhE3fYi4njCEAJRmKiAkGwvreDFp86pHaXh7qPY8aF+22kSD1CfzRNxV+fbSrQTBmqDxTC4t19S1oUhuT4c1iBpbmdaCKaA8F2WaeQe4Wtt5seJt1JsTsDYX6jeqxjWS2VNqELTNp0VP/qbUyXxZTeIDjeZOVQgQYMWg6SPrVk4tw3/AFFDb2GEPgQ4nTQdevvEVrpjuNxyRRsO4UwRM/T6EUcjElKw6gwoETGx1kdD9a7xOEypKVSFo1SR7J+h26ihMG5e+kQfvprWOeSHX8hhF+NSiCrxERoTcivUoU4eleoksEQY3gyVZnCYGuk/flQfDEpUtCHFkZzdRuY/STTPizuRuBcnlvtrtc/cUHwXh5edaCIC8wJOoAB3vzERWR08avt/BfeLdjsOG5UsyE+Enb7/AEp12K4k0W1NpKlLbIChBtPsxm1sPvWo+GnO6GMQoL/tjWRqNx+/lVrcwyW0ktNi+oAiepsZjyo6QXPN2whLvvrpD3KlTOIUVxI0lSdx1pkyiTFBDUqKvxfs6svFxhUZ7Kn8P9w5+VH9nODhlSld4pxRgZlG8DQCNgZ99P14QEEHcRalvBuBowqVBKlGVT4ttLD3UaKee442OVKkVBlveoVYmDag+K8YbZGZ1aUjS5rWQxobrWKjW54Z2pTw7i7L4/prSroDPyoTtbii1hlJv4yEj11+E0GwwjckkJ+0/HjmSlp0JT+IgE+61wOQ5UPw7jzvepGYKQbRGU8pEx8KraonxHKMuYTefKI391G/zDZQgwVrsAJIiDaw25RU7PQ5OBJUaPhXyYyjMD7xXHGsK6tshopn+7aq3gONJaUO8VkUdUxPqeVXBGLKotYiQoaUyZ5s4SjsxXi3C3EFfetLSuRBAhEbkxz1o7sFxUsYoBcJSsFKhPlCuRuAPU0/7fYpedDdxYmUnKT/AHAmxjlrvWf8cBQoAlSiN1RoZKBmBOpIJt+sPjaN52lRef4l8KkpeQgq3UpPIc4+7VnvfeK2h/zRfD8e+nvGMy/GMuQmwPKDpbehsZg+7MSVHe0ee+0kWtQX0aa6sKS70H36V8oIGvtYhZ3xp4+EHYe8zAJjrV17LYFsMfzA8Sh7XpaLVU3MH32IQ2DBUEgHluatPAWnMG53BSVKy6+yCTyPTWaZaKp+0sPC+N948IZAQAR3k76lPlFT4Htonvi05BTqHAbbeHzE61mqOLhC1NYkyhSyTAMpI0yxE/4NqsGF4ng1vpLLvhiCgjwqI010N/lyo0CzU8MhCz3iYJI16fSj2cPSHgGKQqyDoYI6gx51ZkrFaKRpyaR8W3NLuJvIQAFG5mPdeicXjMoPSqJx7tjCFKShaYzDxJFyNBN4B8txWb+gRTIOJ8UcYafcykqE5c5gAbG23SsvV3j7mZRzGNVGbT52kzTfjXa0vsxlCCqQRmnedIF+tAcFcSEKKjcGY5jbrH1pX0jr4eNTlUi6dn+0LOFaCQlPeA+IxEDkCJk/OpVcTbxff5lLzJQSkz4QBcQJsbb1VeF8GXiDnzBKCbW15xV9w3AW2kHKBJG08oob2GahGXsKEylTigEnMSdOk+ems0W9mZWoZgCggC0E3lMG8airJw7B5XDlaTZJT4R5GfW9L+0uFAdKykkhMxyGgvGx/Whiiq9RJsW4pwqQFKUZGpzakm02g25VNw7j7jCk5SvuzbKo2jpP2elBYeVTaE2m2k6gc9Dv1qFzCFVrkzYxbSb7+lLRZtOOL+S+YlaMbhypuFZZ8BvJH5eShy+tZ1x3CpSkITmzySQoGByIJurSn/ZVSmnDkuiU5xGkkwR118wa77eY4oSlxpwqStR8JEkKFoTN4/enizy+XjxdFY4PxQrU3nSO+Q4nKuB4hOjlwTfcXp72kYU6whxKEtSpWZI1zAkTe8QD86q2Dxyi8gqTC84KSdZmYVEakx61amu2i1qEtpdyhUQki/8Adr+8U0hYW+ipJUIr1cuuKKicoEk2jSvULH8bG/DMSEYtkn2sp+BM+W1PO2XHFLcShsAlIsZiD+KapfGGz3jahaDH/YfWKYvYlbakBRBUIIJuDJmVg66aUUicX1R7iGDDmdJRldKs2UCcqbXkGYF9jIM7Uj4oyhh09y6VwqQQIjQggjUgzy061r2A4a1jWUPZENvoQUgp2MX8xWansji3H1twVrzHMoC3mSdNevrTZAkqLF2G4+txxKED+qowSNLbk8voa1H+ffbbUVIKiAYjc8prHuEJ/wBOdIKh3wt0g7CJ1O/yp/2W7ZOLf7oNuKUtVzMhM852i223OhJDwkvka/7yUtJz+FV9Lg7W+NVjj3FXX5ShJVAgkCY92w585rVOIcJQtu6En01oThvB2WcwSnLOv360ui1LZn3ZXsql5P8AVzCDYjcW57zNScT7Ft9+Aicm83H351p7WBSTYQKUdqcTh8MlK3l5B+UCSoi9q1gbp2VXgmCHfKRKi2ICYkAEbU/W6pDiGgddz0i196z/AIh/EEqUQy2ltE6ESTO5Ox6D312725bgEMgriMy1A9DoJ0n30aFt3SNRXimWBKnE5jyuaAbxLb7eYKBK5gb2tp0NYk5xo94pQkydvpTvgfGXGlB5KSpAsbaTcidpE+7ek7s7PFxvj9r9xYOJ8Ie7xQQklKiLj5HaAaXqlClIWFBSbWOnQ9NKuHE3XHmUHDeEkA6xIjS3Wqgt3KvuVrgEnO5EkTc9TyjrWqw8fJJKibs8mHyhYUkrBjpAzSd5n7vViVjcLjk92tOaBmCtxsZ3qsdm2HlPhTYzAGFKItl5iTI8qdMrYwanFJWNQlSY33CbX6mikcfM7kyrcaQhtaMsQhQU2JkL842Me+1RcBxcOKlCQ25mBg+wVJMZTte3WnfF323V982pDYaGZaMshQmJOlwNvKlbvFms4WwPAtSFOIjRQN46ER6mNqZ9koOhc5hlAkAK1+9q9TPE41BWopK4zGJO023r1Ap5GAcXwxCSga/h63lPxtUasU46wFHKclwTqPK0T58qf8RwZM/fupFhyW3IV/xuyNLZtSOkzI9eVGLOeLtF37KLUhlDs+FSZJ2mTpy+OlWhXHkIaUpGQgCVKTz3mKyZ7Glpp1plUNk2Sbk2EFMTfWR8q67DpL7i2ivL3iY9d/OR8qJSKsE41xdDjxW0Myl/iGgvbL162iKsX8L+F4hD+YoKUiys3hmehFxQWC7OJbxaWwApQVJgnQRYxt58o3rZMGiItsJmsNBAx7RoDimVghQEzqCDbXb9+ldjiLbi8oUJ2HOp3eGpUoKIvSvinB20AOFITGpGvwpdlouCXuHrDgSLmBBMnasD/iT2g/mcWvLdCPCjlAOvqb+6tKx2FQrDuStSQEklUmDA0I1/zWQdneArxS4SheSFELAAEx4ZKrRMTEkDaihJJVaYnJm53rmmvG+BPYVZS8nT8QunoJ59KVUwj6OpphwonvEpk3ItzOnqaWE0fwtZDiVG2Ugz60JaL+neXIqN24bwdSMM2AYKOW4j63qqdoWG0rt7f67TrP8Amr12V4h32Ezk3gg+nOkeJfbWHFJbCnEiNLz16aHreprQ/I8eVplYwHHU4dK0KREgmEGCSdBpbzoVhWRvO+kLQSSBMkX0J865Z4Qt90KMAZhJ0vN/oPIUl41xBYK8Mg2KwCsfLoNTO1MlZDmasn472mQ+hUJCCbEJNyBETa3lelDIhKFI3sTqQZ0+E+RpczhD3oRqrNHn69aYYMFJUVfh2nf9hTvo50xjmSLQa9USX0nevUobLvh1d4gLB8jzpRx3ApKFWsrbkdo50H4sE6U37o7fl6injDneiU6cxQf2jmi3FlD4diHUPhQhSgCdPCoEHb9PrVo7AcMUvH5k5UhJzQLjqB00Emo+LcKPiykpzCJG86/e9TdhceMLiAXJhQO2vlWcj1fSRhOL77NL4dgmu8WtIheYyfWfdvVhw6OdIOEPKdWXQMqCIA+MnlT1JPrRJqqCFwL0h4wl11SQhIyzcHcdOoMU2W6B7RHlNLeJdpGGAcypUB7ISb+6sI+yv4llrDvt94FqU6Q2jNORKibTtJJA3JozFMKLyW0rCEoy+EJF9xE6TcVU+L9ui4khbKHU5x3bd0yZETYyQY5beVWzshgHlFb2JATnCYaBzJTF997xbl1oirZJxvhIewjra7Sk3jQxY35a1hWE7OvuoWtpHeBv20oMqT1KdY1uJGtfpfupMn2eVZt2z7DFCl4rALLbglSkJJE8ygzIJvbQ9N8jPtmMlszG9P8AC4Enz/xXXDez76h3qkEISrxE+11yjU+daJwfsw06ELacJR+JKhJBtPT0qfJb0eh6Dk4eJtzC+wmCW3hFJMy4snyTAA10n5VO0lDBWtep1Av5Wj4708fIYaJsAkeQH0qrPcXbWgqWtoJuSqRp0HPb4U0VSOTlnlJyQr/knXC9kPhkkqv4Z26mPdIqrcRYbCwyhaQsnxKO0AEDTU0artM9JGHnIZGVI1N7qKrk72qqpRmJ7wkrsZN995vH7GmSOecrClKSCEoBCki83knWdheTblUiWBqq+/T0FcpSlIJqBL+dV7IF5PzrCykTl1Wwr1QHjCRpmr1YnZofarCZ28yRJSLjmN/MjX386p+ExamDmZOdB1T9K0ImqN2iwi8K8XGwC25qnadx06VOEh5RTLHw/izb6Rkv+ZJ1FfcTgwJKBIOqT+hqnoaS5/UYJQ4L5d5+nWmnDe1GU5MSk9FD9apROKcX0aBw3tQhDYQlPiEDxmI+tdYviDzwKC5CVJ/AIPW5+VUvGDvEhTJBHSiuHcUU0rxAK0tpHkdqB0R5XXZaOy+D7kEOLzKMDOdyKaY9tMyYKgLAdL++q8e07aU5u7Uoz7Ij3zULv8QsKVhJQpKFC5IvPlyrFbTREngKXVhUkkKBEiCDN9LH9q0hghCJJgCkPBMSy6kLaUFJmLbVJx9S1srSgxIj03rAxpFjdfSpAKSCmhnEhQg6EXH30qvMBGCwiQ45CQJJNySeQ1PlStzt/h0p8IWoyISRBPUTbSaxlEZ8XSnDJKlZQzbMCNPvlSHCfxCwbS1NBtaW5EOACFTqcusddTyEUh7S8d/nXJyqShCSAlW+oUdYB23trVL4iwWlKCUECfaIgwQQABvRSBKST0X7td2vYxKFISf6canVStvDrlHMms2zJKyMwSmfag3EW/QdJm9GrWpTWRSWgJnPHjOn00qBtKEnwpK1C9xvTaJyk5BDDTjiQVDK3eFqF4iBeAOXrUb+IQPA2mVfmNyfrRL2HdX4315U7A/ShXuLoQMjCJVus/pzoWT0DvtkCXTA5bny50MteYCbI2G5+zXnrHM6rMv8vLz+lCuPEmTqfgOnKmSEYT/NgbCvtL8teo0Y3OedRYvDJeQpC9Dy+Y8q475P5k+8V2nEJ/MPeK4y6Ms41w1zCuxJG6VDfyohjjKXBleSJ/OP1FaJxPCNPtlDhTGxkSDzFZfxzgq8OqCQpJ0UN/dvV4SyVMm+hq2ypHiZURvaiGuOWyvpIP50H5jeq3hMeUkEEgjkaZf6ylX/ACJB6psfpTPobFNF14Pw9T//ANfF4dZ/I4e7V+oqXG8FxbZl7BuLH50pDiSOfhkx51RSywv2HADyUIplw/imPw3/AAYlaUjQByU/9VSKySFocYftA2wshEMqOouknzSoUb/u9wey6hX/AJQfTUUmxH8SuIqSUPFp0af1GkmkH+vqkktMydfBRcf0Km0PuOYpWJc7xxwA5QmAQBAmLae+h8BiUMEkFsk6lUefpfakp4wBP9Fq++X96Hf4iVx4EJA/KkD30MQPkY4PFAFmHDe9r/DaoMRxEL/MsgaqOg6TpScvLJgGPKo/5VRPP1o0BybC3sbzIjkK5TxRQgNpg8zel64SYPwqQ4wgQIHlr76NAsIebUo5nln1ufQVEcWAIbGX+7c/TyoRa77muRRoFnczc19r5XhWAfa9X2K9WMf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0" y="-914400"/>
            <a:ext cx="1933575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7" name="AutoShape 19" descr="data:image/jpeg;base64,/9j/4AAQSkZJRgABAQAAAQABAAD/2wCEAAkGBxQTEhUUEhQVFhUXFxobGBcWGB8cHRoeHxgdGhgdGCIYHCggHh0lHB8YIjEhJikrLi4uHR8zODQsNygtLiwBCgoKDg0OGhAQGywkHBwsLCwsLCwsLCwsLCwsLCwsLCwsLCwsLCwsLCwsLCwsLCwsLCwrLCwsKyssLDc3Nys3K//AABEIAKAAogMBIgACEQEDEQH/xAAcAAACAwEBAQEAAAAAAAAAAAAEBQMGBwIAAQj/xAA9EAABAwIEAwUGBAUEAgMAAAABAgMRACEEEjFBBVFhBhMicYEykaGx0fBCUsHhBxQjYvEVFjOScrIkNFP/xAAZAQADAQEBAAAAAAAAAAAAAAABAgMABAX/xAAkEQACAgICAQUBAQEAAAAAAAAAAQIREjEDIRMEIkFRYXGBFP/aAAwDAQACEQMRAD8Ap3EEkQAEgHeKEWtDYByhaz7KY+P71NxNyCM1z+FH6q6dN6+YfhxXK1GBuef0A+Ncyj8l8m1XwCsYdTisyoJ8rDy5+dMyUN2Ccy9bCf8AFfW8yrMghMwVRr5VMlxDIOW69yTed5j5U5PfUSJrBlQzOwlO4iPs1IXUjwtoSB5fOuEYNbhzOEgbc76QNh86IKUo5RS5BXGlsHaw+cwqwtbL9zR7PcoNm88H8QAB90n7FD4ZZWvwBUXukSRQ+LzInxAQPxG+t9PpNqBXHqyyf7kLYAaZwzYGyWweu/WhMT2vxB1W2OgbR9KqGIfJjeeQP60M4leYjKbTvypqYFxp6Rb8J2tfbPhUj1QkifUVPju2zzoyuIYUnl3aRcXnoapoYWQSEm2t/qak/lVIUjMgqBEkJMTM2nYj9KH+j+CX0PMXjGXSVFkIUfyae7rblXGGwYW4nKpEkgeOE6nU7DzpKl4ScpgDRKjf3xFEtYqdaPYmKXRZW2n2gHmyCm8ARIgnWB/n1iunONsPH/5TSM27jSQlY5XAAN+fOkzGJ2CiOk0SsIUPGiVbKSYOkeSj51kybgEYlkHxJW283zjKsDktJuCOdwdjS3FcPQ4nwgW0MaftO1fF4FaR3jZzBO4sU3/ENRNulfGH5VI8K5uk2Cun9p+HlR/Qa2JystqhUA7GLEdeY+Ipi3kVcAW1HLr1H1o3H4ILScwg7jkR8jVdWFMrAmL2P37ooNWMnjrQ27lP5fhX2hRxZvdJne9faTBj+RB3CsCpxRWs63Uf0ozEjvCEAwnYDc9eg+9aMdAQnINPxdTyqCMggCVqPp0HkPjT2SrJ0jjEKslCJypmI3mOW1vWu22kN3PiXsNAmukjLqZJuVUvxeIElLe515/tSbLxjXSCcVjkp2zL3JNp9NqTOvKUZUc3KbJjoN6MShIkqN9RPz++VFYDhzj4WWhIGp66/L7tWR1r0lK5uiBrEHKMxJnQTA9QP1NGKbWSAlKQFeyUgX9xJn1qfs5wZKh3mIJbQ2RIUOWlaV2f/lXkyyUqyQIAiOUzR/oJccEvb3+lc7Odj0OtZnAQuTClCYGvh21vPWm3+ymQ2tCZClGQoiSLR6ib1cEJFdZaz7NGeGjPHuwyiEhJAicyoIJMWi+mmvKlGN7B4gIJCkqUPZSNT01iK1wIqHFJMWFCh/8ApkYhi+zrjacjicyzewnLPO33Jqv4zhDrBOZNokKSbEbGP0rclYJaQorVqqRA0na9A4rss0+CVyTzpkyHJLPaMXwzx3uke8Uxwz14B9P8xV3V2ZaR3icQ2MqjKXhMpt02m5qrcb4CvDkOJV3rKleBxB1IgxbQ/SiyWJGjEmREz9gjqOldYjDhYlCfFukfpv6XoBD2Y3M3Me7epkOkffu9aArQVhnyoBtUEx4FRO1h1mhsZgAtJBBBGxEEH73oruw6CUjx6kD8Q5j+4fHWi8OlT6CpJl5Akp//AFRoY/vAv1ArE6x/hUDw9zp7v3r1WDI3z+/dXqNs3tGTjsm+iZvzO5+MVA2Y8R9o2HQff6Uo4vjAPA2dJvyjb70rzLhQjKYzHrtECesfPpSspCFBWKxZX4E6bnn93+NCtQSAkX0F766/KvrqShGabHeOkz5Vd+yXZYKbDq7qzZhaZ3FFKzsUfCrlv4BeHdhyRncKlA6BNvPNGtXLs9wBzDkZQCg67EeVWbhmHytgHXeixobxb3UTnlNy7Zmn8ScapLiWwjwhIUEi2ZUwDoSQOXxvNA8FbXhMMcYYQXTZvJJIPsgXEXmlnFOHvF55vKHVBc95JzAbFV7evKrHwx441tGEfkFKcyXUW0sQoHQwdQaQ76xilfXyWns7xVOJaDiJ5KBEEEainSBa9D8D4I3hmghvQXvqSdSaIUszTJUjknJSk8dHYTXOIRIrq9eSk1hAVjA5h/UveguIY1DKgnckAAa30p+HgBeh8WhCxcTofcZrNKhE3fYi4njCEAJRmKiAkGwvreDFp86pHaXh7qPY8aF+22kSD1CfzRNxV+fbSrQTBmqDxTC4t19S1oUhuT4c1iBpbmdaCKaA8F2WaeQe4Wtt5seJt1JsTsDYX6jeqxjWS2VNqELTNp0VP/qbUyXxZTeIDjeZOVQgQYMWg6SPrVk4tw3/AFFDb2GEPgQ4nTQdevvEVrpjuNxyRRsO4UwRM/T6EUcjElKw6gwoETGx1kdD9a7xOEypKVSFo1SR7J+h26ihMG5e+kQfvprWOeSHX8hhF+NSiCrxERoTcivUoU4eleoksEQY3gyVZnCYGuk/flQfDEpUtCHFkZzdRuY/STTPizuRuBcnlvtrtc/cUHwXh5edaCIC8wJOoAB3vzERWR08avt/BfeLdjsOG5UsyE+Enb7/AEp12K4k0W1NpKlLbIChBtPsxm1sPvWo+GnO6GMQoL/tjWRqNx+/lVrcwyW0ktNi+oAiepsZjyo6QXPN2whLvvrpD3KlTOIUVxI0lSdx1pkyiTFBDUqKvxfs6svFxhUZ7Kn8P9w5+VH9nODhlSld4pxRgZlG8DQCNgZ99P14QEEHcRalvBuBowqVBKlGVT4ttLD3UaKee442OVKkVBlveoVYmDag+K8YbZGZ1aUjS5rWQxobrWKjW54Z2pTw7i7L4/prSroDPyoTtbii1hlJv4yEj11+E0GwwjckkJ+0/HjmSlp0JT+IgE+61wOQ5UPw7jzvepGYKQbRGU8pEx8KraonxHKMuYTefKI391G/zDZQgwVrsAJIiDaw25RU7PQ5OBJUaPhXyYyjMD7xXHGsK6tshopn+7aq3gONJaUO8VkUdUxPqeVXBGLKotYiQoaUyZ5s4SjsxXi3C3EFfetLSuRBAhEbkxz1o7sFxUsYoBcJSsFKhPlCuRuAPU0/7fYpedDdxYmUnKT/AHAmxjlrvWf8cBQoAlSiN1RoZKBmBOpIJt+sPjaN52lRef4l8KkpeQgq3UpPIc4+7VnvfeK2h/zRfD8e+nvGMy/GMuQmwPKDpbehsZg+7MSVHe0ee+0kWtQX0aa6sKS70H36V8oIGvtYhZ3xp4+EHYe8zAJjrV17LYFsMfzA8Sh7XpaLVU3MH32IQ2DBUEgHluatPAWnMG53BSVKy6+yCTyPTWaZaKp+0sPC+N948IZAQAR3k76lPlFT4Htonvi05BTqHAbbeHzE61mqOLhC1NYkyhSyTAMpI0yxE/4NqsGF4ng1vpLLvhiCgjwqI010N/lyo0CzU8MhCz3iYJI16fSj2cPSHgGKQqyDoYI6gx51ZkrFaKRpyaR8W3NLuJvIQAFG5mPdeicXjMoPSqJx7tjCFKShaYzDxJFyNBN4B8txWb+gRTIOJ8UcYafcykqE5c5gAbG23SsvV3j7mZRzGNVGbT52kzTfjXa0vsxlCCqQRmnedIF+tAcFcSEKKjcGY5jbrH1pX0jr4eNTlUi6dn+0LOFaCQlPeA+IxEDkCJk/OpVcTbxff5lLzJQSkz4QBcQJsbb1VeF8GXiDnzBKCbW15xV9w3AW2kHKBJG08oob2GahGXsKEylTigEnMSdOk+ems0W9mZWoZgCggC0E3lMG8airJw7B5XDlaTZJT4R5GfW9L+0uFAdKykkhMxyGgvGx/Whiiq9RJsW4pwqQFKUZGpzakm02g25VNw7j7jCk5SvuzbKo2jpP2elBYeVTaE2m2k6gc9Dv1qFzCFVrkzYxbSb7+lLRZtOOL+S+YlaMbhypuFZZ8BvJH5eShy+tZ1x3CpSkITmzySQoGByIJurSn/ZVSmnDkuiU5xGkkwR118wa77eY4oSlxpwqStR8JEkKFoTN4/enizy+XjxdFY4PxQrU3nSO+Q4nKuB4hOjlwTfcXp72kYU6whxKEtSpWZI1zAkTe8QD86q2Dxyi8gqTC84KSdZmYVEakx61amu2i1qEtpdyhUQki/8Adr+8U0hYW+ipJUIr1cuuKKicoEk2jSvULH8bG/DMSEYtkn2sp+BM+W1PO2XHFLcShsAlIsZiD+KapfGGz3jahaDH/YfWKYvYlbakBRBUIIJuDJmVg66aUUicX1R7iGDDmdJRldKs2UCcqbXkGYF9jIM7Uj4oyhh09y6VwqQQIjQggjUgzy061r2A4a1jWUPZENvoQUgp2MX8xWansji3H1twVrzHMoC3mSdNevrTZAkqLF2G4+txxKED+qowSNLbk8voa1H+ffbbUVIKiAYjc8prHuEJ/wBOdIKh3wt0g7CJ1O/yp/2W7ZOLf7oNuKUtVzMhM852i223OhJDwkvka/7yUtJz+FV9Lg7W+NVjj3FXX5ShJVAgkCY92w585rVOIcJQtu6En01oThvB2WcwSnLOv360ui1LZn3ZXsql5P8AVzCDYjcW57zNScT7Ft9+Aicm83H351p7WBSTYQKUdqcTh8MlK3l5B+UCSoi9q1gbp2VXgmCHfKRKi2ICYkAEbU/W6pDiGgddz0i196z/AIh/EEqUQy2ltE6ESTO5Ox6D312725bgEMgriMy1A9DoJ0n30aFt3SNRXimWBKnE5jyuaAbxLb7eYKBK5gb2tp0NYk5xo94pQkydvpTvgfGXGlB5KSpAsbaTcidpE+7ek7s7PFxvj9r9xYOJ8Ie7xQQklKiLj5HaAaXqlClIWFBSbWOnQ9NKuHE3XHmUHDeEkA6xIjS3Wqgt3KvuVrgEnO5EkTc9TyjrWqw8fJJKibs8mHyhYUkrBjpAzSd5n7vViVjcLjk92tOaBmCtxsZ3qsdm2HlPhTYzAGFKItl5iTI8qdMrYwanFJWNQlSY33CbX6mikcfM7kyrcaQhtaMsQhQU2JkL842Me+1RcBxcOKlCQ25mBg+wVJMZTte3WnfF323V982pDYaGZaMshQmJOlwNvKlbvFms4WwPAtSFOIjRQN46ER6mNqZ9koOhc5hlAkAK1+9q9TPE41BWopK4zGJO023r1Ap5GAcXwxCSga/h63lPxtUasU46wFHKclwTqPK0T58qf8RwZM/fupFhyW3IV/xuyNLZtSOkzI9eVGLOeLtF37KLUhlDs+FSZJ2mTpy+OlWhXHkIaUpGQgCVKTz3mKyZ7Glpp1plUNk2Sbk2EFMTfWR8q67DpL7i2ivL3iY9d/OR8qJSKsE41xdDjxW0Myl/iGgvbL162iKsX8L+F4hD+YoKUiys3hmehFxQWC7OJbxaWwApQVJgnQRYxt58o3rZMGiItsJmsNBAx7RoDimVghQEzqCDbXb9+ldjiLbi8oUJ2HOp3eGpUoKIvSvinB20AOFITGpGvwpdlouCXuHrDgSLmBBMnasD/iT2g/mcWvLdCPCjlAOvqb+6tKx2FQrDuStSQEklUmDA0I1/zWQdneArxS4SheSFELAAEx4ZKrRMTEkDaihJJVaYnJm53rmmvG+BPYVZS8nT8QunoJ59KVUwj6OpphwonvEpk3ItzOnqaWE0fwtZDiVG2Ugz60JaL+neXIqN24bwdSMM2AYKOW4j63qqdoWG0rt7f67TrP8Amr12V4h32Ezk3gg+nOkeJfbWHFJbCnEiNLz16aHreprQ/I8eVplYwHHU4dK0KREgmEGCSdBpbzoVhWRvO+kLQSSBMkX0J865Z4Qt90KMAZhJ0vN/oPIUl41xBYK8Mg2KwCsfLoNTO1MlZDmasn472mQ+hUJCCbEJNyBETa3lelDIhKFI3sTqQZ0+E+RpczhD3oRqrNHn69aYYMFJUVfh2nf9hTvo50xjmSLQa9USX0nevUobLvh1d4gLB8jzpRx3ApKFWsrbkdo50H4sE6U37o7fl6injDneiU6cxQf2jmi3FlD4diHUPhQhSgCdPCoEHb9PrVo7AcMUvH5k5UhJzQLjqB00Emo+LcKPiykpzCJG86/e9TdhceMLiAXJhQO2vlWcj1fSRhOL77NL4dgmu8WtIheYyfWfdvVhw6OdIOEPKdWXQMqCIA+MnlT1JPrRJqqCFwL0h4wl11SQhIyzcHcdOoMU2W6B7RHlNLeJdpGGAcypUB7ISb+6sI+yv4llrDvt94FqU6Q2jNORKibTtJJA3JozFMKLyW0rCEoy+EJF9xE6TcVU+L9ui4khbKHU5x3bd0yZETYyQY5beVWzshgHlFb2JATnCYaBzJTF997xbl1oirZJxvhIewjra7Sk3jQxY35a1hWE7OvuoWtpHeBv20oMqT1KdY1uJGtfpfupMn2eVZt2z7DFCl4rALLbglSkJJE8ygzIJvbQ9N8jPtmMlszG9P8AC4Enz/xXXDez76h3qkEISrxE+11yjU+daJwfsw06ELacJR+JKhJBtPT0qfJb0eh6Dk4eJtzC+wmCW3hFJMy4snyTAA10n5VO0lDBWtep1Av5Wj4708fIYaJsAkeQH0qrPcXbWgqWtoJuSqRp0HPb4U0VSOTlnlJyQr/knXC9kPhkkqv4Z26mPdIqrcRYbCwyhaQsnxKO0AEDTU0artM9JGHnIZGVI1N7qKrk72qqpRmJ7wkrsZN995vH7GmSOecrClKSCEoBCki83knWdheTblUiWBqq+/T0FcpSlIJqBL+dV7IF5PzrCykTl1Wwr1QHjCRpmr1YnZofarCZ28yRJSLjmN/MjX386p+ExamDmZOdB1T9K0ImqN2iwi8K8XGwC25qnadx06VOEh5RTLHw/izb6Rkv+ZJ1FfcTgwJKBIOqT+hqnoaS5/UYJQ4L5d5+nWmnDe1GU5MSk9FD9apROKcX0aBw3tQhDYQlPiEDxmI+tdYviDzwKC5CVJ/AIPW5+VUvGDvEhTJBHSiuHcUU0rxAK0tpHkdqB0R5XXZaOy+D7kEOLzKMDOdyKaY9tMyYKgLAdL++q8e07aU5u7Uoz7Ij3zULv8QsKVhJQpKFC5IvPlyrFbTREngKXVhUkkKBEiCDN9LH9q0hghCJJgCkPBMSy6kLaUFJmLbVJx9S1srSgxIj03rAxpFjdfSpAKSCmhnEhQg6EXH30qvMBGCwiQ45CQJJNySeQ1PlStzt/h0p8IWoyISRBPUTbSaxlEZ8XSnDJKlZQzbMCNPvlSHCfxCwbS1NBtaW5EOACFTqcusddTyEUh7S8d/nXJyqShCSAlW+oUdYB23trVL4iwWlKCUECfaIgwQQABvRSBKST0X7td2vYxKFISf6canVStvDrlHMms2zJKyMwSmfag3EW/QdJm9GrWpTWRSWgJnPHjOn00qBtKEnwpK1C9xvTaJyk5BDDTjiQVDK3eFqF4iBeAOXrUb+IQPA2mVfmNyfrRL2HdX4315U7A/ShXuLoQMjCJVus/pzoWT0DvtkCXTA5bny50MteYCbI2G5+zXnrHM6rMv8vLz+lCuPEmTqfgOnKmSEYT/NgbCvtL8teo0Y3OedRYvDJeQpC9Dy+Y8q475P5k+8V2nEJ/MPeK4y6Ms41w1zCuxJG6VDfyohjjKXBleSJ/OP1FaJxPCNPtlDhTGxkSDzFZfxzgq8OqCQpJ0UN/dvV4SyVMm+hq2ypHiZURvaiGuOWyvpIP50H5jeq3hMeUkEEgjkaZf6ylX/ACJB6psfpTPobFNF14Pw9T//ANfF4dZ/I4e7V+oqXG8FxbZl7BuLH50pDiSOfhkx51RSywv2HADyUIplw/imPw3/AAYlaUjQByU/9VSKySFocYftA2wshEMqOouknzSoUb/u9wey6hX/AJQfTUUmxH8SuIqSUPFp0af1GkmkH+vqkktMydfBRcf0Km0PuOYpWJc7xxwA5QmAQBAmLae+h8BiUMEkFsk6lUefpfakp4wBP9Fq++X96Hf4iVx4EJA/KkD30MQPkY4PFAFmHDe9r/DaoMRxEL/MsgaqOg6TpScvLJgGPKo/5VRPP1o0BybC3sbzIjkK5TxRQgNpg8zel64SYPwqQ4wgQIHlr76NAsIebUo5nln1ufQVEcWAIbGX+7c/TyoRa77muRRoFnczc19r5XhWAfa9X2K9WMf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0" y="-914400"/>
            <a:ext cx="1933575" cy="190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9" name="AutoShape 21" descr="data:image/jpeg;base64,/9j/4AAQSkZJRgABAQAAAQABAAD/2wCEAAkGBxQTEhUUEhQVFhUXFxobGBcWGB8cHRoeHxgdGhgdGCIYHCggHh0lHB8YIjEhJikrLi4uHR8zODQsNygtLiwBCgoKDg0OGhAQGywkHBwsLCwsLCwsLCwsLCwsLCwsLCwsLCwsLCwsLCwsLCwsLCwsLCwrLCwsKyssLDc3Nys3K//AABEIAKAAogMBIgACEQEDEQH/xAAcAAACAwEBAQEAAAAAAAAAAAAEBQMGBwIAAQj/xAA9EAABAwIEAwUGBAUEAgMAAAABAgMRACEEEjFBBVFhBhMicYEykaGx0fBCUsHhBxQjYvEVFjOScrIkNFP/xAAZAQADAQEBAAAAAAAAAAAAAAABAgMABAX/xAAkEQACAgICAQUBAQEAAAAAAAAAAQIREjEDIRMEIkFRYXGBFP/aAAwDAQACEQMRAD8Ap3EEkQAEgHeKEWtDYByhaz7KY+P71NxNyCM1z+FH6q6dN6+YfhxXK1GBuef0A+Ncyj8l8m1XwCsYdTisyoJ8rDy5+dMyUN2Ccy9bCf8AFfW8yrMghMwVRr5VMlxDIOW69yTed5j5U5PfUSJrBlQzOwlO4iPs1IXUjwtoSB5fOuEYNbhzOEgbc76QNh86IKUo5RS5BXGlsHaw+cwqwtbL9zR7PcoNm88H8QAB90n7FD4ZZWvwBUXukSRQ+LzInxAQPxG+t9PpNqBXHqyyf7kLYAaZwzYGyWweu/WhMT2vxB1W2OgbR9KqGIfJjeeQP60M4leYjKbTvypqYFxp6Rb8J2tfbPhUj1QkifUVPju2zzoyuIYUnl3aRcXnoapoYWQSEm2t/qak/lVIUjMgqBEkJMTM2nYj9KH+j+CX0PMXjGXSVFkIUfyae7rblXGGwYW4nKpEkgeOE6nU7DzpKl4ScpgDRKjf3xFEtYqdaPYmKXRZW2n2gHmyCm8ARIgnWB/n1iunONsPH/5TSM27jSQlY5XAAN+fOkzGJ2CiOk0SsIUPGiVbKSYOkeSj51kybgEYlkHxJW283zjKsDktJuCOdwdjS3FcPQ4nwgW0MaftO1fF4FaR3jZzBO4sU3/ENRNulfGH5VI8K5uk2Cun9p+HlR/Qa2JystqhUA7GLEdeY+Ipi3kVcAW1HLr1H1o3H4ILScwg7jkR8jVdWFMrAmL2P37ooNWMnjrQ27lP5fhX2hRxZvdJne9faTBj+RB3CsCpxRWs63Uf0ozEjvCEAwnYDc9eg+9aMdAQnINPxdTyqCMggCVqPp0HkPjT2SrJ0jjEKslCJypmI3mOW1vWu22kN3PiXsNAmukjLqZJuVUvxeIElLe515/tSbLxjXSCcVjkp2zL3JNp9NqTOvKUZUc3KbJjoN6MShIkqN9RPz++VFYDhzj4WWhIGp66/L7tWR1r0lK5uiBrEHKMxJnQTA9QP1NGKbWSAlKQFeyUgX9xJn1qfs5wZKh3mIJbQ2RIUOWlaV2f/lXkyyUqyQIAiOUzR/oJccEvb3+lc7Odj0OtZnAQuTClCYGvh21vPWm3+ymQ2tCZClGQoiSLR6ib1cEJFdZaz7NGeGjPHuwyiEhJAicyoIJMWi+mmvKlGN7B4gIJCkqUPZSNT01iK1wIqHFJMWFCh/8ApkYhi+zrjacjicyzewnLPO33Jqv4zhDrBOZNokKSbEbGP0rclYJaQorVqqRA0na9A4rss0+CVyTzpkyHJLPaMXwzx3uke8Uxwz14B9P8xV3V2ZaR3icQ2MqjKXhMpt02m5qrcb4CvDkOJV3rKleBxB1IgxbQ/SiyWJGjEmREz9gjqOldYjDhYlCfFukfpv6XoBD2Y3M3Me7epkOkffu9aArQVhnyoBtUEx4FRO1h1mhsZgAtJBBBGxEEH73oruw6CUjx6kD8Q5j+4fHWi8OlT6CpJl5Akp//AFRoY/vAv1ArE6x/hUDw9zp7v3r1WDI3z+/dXqNs3tGTjsm+iZvzO5+MVA2Y8R9o2HQff6Uo4vjAPA2dJvyjb70rzLhQjKYzHrtECesfPpSspCFBWKxZX4E6bnn93+NCtQSAkX0F766/KvrqShGabHeOkz5Vd+yXZYKbDq7qzZhaZ3FFKzsUfCrlv4BeHdhyRncKlA6BNvPNGtXLs9wBzDkZQCg67EeVWbhmHytgHXeixobxb3UTnlNy7Zmn8ScapLiWwjwhIUEi2ZUwDoSQOXxvNA8FbXhMMcYYQXTZvJJIPsgXEXmlnFOHvF55vKHVBc95JzAbFV7evKrHwx441tGEfkFKcyXUW0sQoHQwdQaQ76xilfXyWns7xVOJaDiJ5KBEEEainSBa9D8D4I3hmghvQXvqSdSaIUszTJUjknJSk8dHYTXOIRIrq9eSk1hAVjA5h/UveguIY1DKgnckAAa30p+HgBeh8WhCxcTofcZrNKhE3fYi4njCEAJRmKiAkGwvreDFp86pHaXh7qPY8aF+22kSD1CfzRNxV+fbSrQTBmqDxTC4t19S1oUhuT4c1iBpbmdaCKaA8F2WaeQe4Wtt5seJt1JsTsDYX6jeqxjWS2VNqELTNp0VP/qbUyXxZTeIDjeZOVQgQYMWg6SPrVk4tw3/AFFDb2GEPgQ4nTQdevvEVrpjuNxyRRsO4UwRM/T6EUcjElKw6gwoETGx1kdD9a7xOEypKVSFo1SR7J+h26ihMG5e+kQfvprWOeSHX8hhF+NSiCrxERoTcivUoU4eleoksEQY3gyVZnCYGuk/flQfDEpUtCHFkZzdRuY/STTPizuRuBcnlvtrtc/cUHwXh5edaCIC8wJOoAB3vzERWR08avt/BfeLdjsOG5UsyE+Enb7/AEp12K4k0W1NpKlLbIChBtPsxm1sPvWo+GnO6GMQoL/tjWRqNx+/lVrcwyW0ktNi+oAiepsZjyo6QXPN2whLvvrpD3KlTOIUVxI0lSdx1pkyiTFBDUqKvxfs6svFxhUZ7Kn8P9w5+VH9nODhlSld4pxRgZlG8DQCNgZ99P14QEEHcRalvBuBowqVBKlGVT4ttLD3UaKee442OVKkVBlveoVYmDag+K8YbZGZ1aUjS5rWQxobrWKjW54Z2pTw7i7L4/prSroDPyoTtbii1hlJv4yEj11+E0GwwjckkJ+0/HjmSlp0JT+IgE+61wOQ5UPw7jzvepGYKQbRGU8pEx8KraonxHKMuYTefKI391G/zDZQgwVrsAJIiDaw25RU7PQ5OBJUaPhXyYyjMD7xXHGsK6tshopn+7aq3gONJaUO8VkUdUxPqeVXBGLKotYiQoaUyZ5s4SjsxXi3C3EFfetLSuRBAhEbkxz1o7sFxUsYoBcJSsFKhPlCuRuAPU0/7fYpedDdxYmUnKT/AHAmxjlrvWf8cBQoAlSiN1RoZKBmBOpIJt+sPjaN52lRef4l8KkpeQgq3UpPIc4+7VnvfeK2h/zRfD8e+nvGMy/GMuQmwPKDpbehsZg+7MSVHe0ee+0kWtQX0aa6sKS70H36V8oIGvtYhZ3xp4+EHYe8zAJjrV17LYFsMfzA8Sh7XpaLVU3MH32IQ2DBUEgHluatPAWnMG53BSVKy6+yCTyPTWaZaKp+0sPC+N948IZAQAR3k76lPlFT4Htonvi05BTqHAbbeHzE61mqOLhC1NYkyhSyTAMpI0yxE/4NqsGF4ng1vpLLvhiCgjwqI010N/lyo0CzU8MhCz3iYJI16fSj2cPSHgGKQqyDoYI6gx51ZkrFaKRpyaR8W3NLuJvIQAFG5mPdeicXjMoPSqJx7tjCFKShaYzDxJFyNBN4B8txWb+gRTIOJ8UcYafcykqE5c5gAbG23SsvV3j7mZRzGNVGbT52kzTfjXa0vsxlCCqQRmnedIF+tAcFcSEKKjcGY5jbrH1pX0jr4eNTlUi6dn+0LOFaCQlPeA+IxEDkCJk/OpVcTbxff5lLzJQSkz4QBcQJsbb1VeF8GXiDnzBKCbW15xV9w3AW2kHKBJG08oob2GahGXsKEylTigEnMSdOk+ems0W9mZWoZgCggC0E3lMG8airJw7B5XDlaTZJT4R5GfW9L+0uFAdKykkhMxyGgvGx/Whiiq9RJsW4pwqQFKUZGpzakm02g25VNw7j7jCk5SvuzbKo2jpP2elBYeVTaE2m2k6gc9Dv1qFzCFVrkzYxbSb7+lLRZtOOL+S+YlaMbhypuFZZ8BvJH5eShy+tZ1x3CpSkITmzySQoGByIJurSn/ZVSmnDkuiU5xGkkwR118wa77eY4oSlxpwqStR8JEkKFoTN4/enizy+XjxdFY4PxQrU3nSO+Q4nKuB4hOjlwTfcXp72kYU6whxKEtSpWZI1zAkTe8QD86q2Dxyi8gqTC84KSdZmYVEakx61amu2i1qEtpdyhUQki/8Adr+8U0hYW+ipJUIr1cuuKKicoEk2jSvULH8bG/DMSEYtkn2sp+BM+W1PO2XHFLcShsAlIsZiD+KapfGGz3jahaDH/YfWKYvYlbakBRBUIIJuDJmVg66aUUicX1R7iGDDmdJRldKs2UCcqbXkGYF9jIM7Uj4oyhh09y6VwqQQIjQggjUgzy061r2A4a1jWUPZENvoQUgp2MX8xWansji3H1twVrzHMoC3mSdNevrTZAkqLF2G4+txxKED+qowSNLbk8voa1H+ffbbUVIKiAYjc8prHuEJ/wBOdIKh3wt0g7CJ1O/yp/2W7ZOLf7oNuKUtVzMhM852i223OhJDwkvka/7yUtJz+FV9Lg7W+NVjj3FXX5ShJVAgkCY92w585rVOIcJQtu6En01oThvB2WcwSnLOv360ui1LZn3ZXsql5P8AVzCDYjcW57zNScT7Ft9+Aicm83H351p7WBSTYQKUdqcTh8MlK3l5B+UCSoi9q1gbp2VXgmCHfKRKi2ICYkAEbU/W6pDiGgddz0i196z/AIh/EEqUQy2ltE6ESTO5Ox6D312725bgEMgriMy1A9DoJ0n30aFt3SNRXimWBKnE5jyuaAbxLb7eYKBK5gb2tp0NYk5xo94pQkydvpTvgfGXGlB5KSpAsbaTcidpE+7ek7s7PFxvj9r9xYOJ8Ie7xQQklKiLj5HaAaXqlClIWFBSbWOnQ9NKuHE3XHmUHDeEkA6xIjS3Wqgt3KvuVrgEnO5EkTc9TyjrWqw8fJJKibs8mHyhYUkrBjpAzSd5n7vViVjcLjk92tOaBmCtxsZ3qsdm2HlPhTYzAGFKItl5iTI8qdMrYwanFJWNQlSY33CbX6mikcfM7kyrcaQhtaMsQhQU2JkL842Me+1RcBxcOKlCQ25mBg+wVJMZTte3WnfF323V982pDYaGZaMshQmJOlwNvKlbvFms4WwPAtSFOIjRQN46ER6mNqZ9koOhc5hlAkAK1+9q9TPE41BWopK4zGJO023r1Ap5GAcXwxCSga/h63lPxtUasU46wFHKclwTqPK0T58qf8RwZM/fupFhyW3IV/xuyNLZtSOkzI9eVGLOeLtF37KLUhlDs+FSZJ2mTpy+OlWhXHkIaUpGQgCVKTz3mKyZ7Glpp1plUNk2Sbk2EFMTfWR8q67DpL7i2ivL3iY9d/OR8qJSKsE41xdDjxW0Myl/iGgvbL162iKsX8L+F4hD+YoKUiys3hmehFxQWC7OJbxaWwApQVJgnQRYxt58o3rZMGiItsJmsNBAx7RoDimVghQEzqCDbXb9+ldjiLbi8oUJ2HOp3eGpUoKIvSvinB20AOFITGpGvwpdlouCXuHrDgSLmBBMnasD/iT2g/mcWvLdCPCjlAOvqb+6tKx2FQrDuStSQEklUmDA0I1/zWQdneArxS4SheSFELAAEx4ZKrRMTEkDaihJJVaYnJm53rmmvG+BPYVZS8nT8QunoJ59KVUwj6OpphwonvEpk3ItzOnqaWE0fwtZDiVG2Ugz60JaL+neXIqN24bwdSMM2AYKOW4j63qqdoWG0rt7f67TrP8Amr12V4h32Ezk3gg+nOkeJfbWHFJbCnEiNLz16aHreprQ/I8eVplYwHHU4dK0KREgmEGCSdBpbzoVhWRvO+kLQSSBMkX0J865Z4Qt90KMAZhJ0vN/oPIUl41xBYK8Mg2KwCsfLoNTO1MlZDmasn472mQ+hUJCCbEJNyBETa3lelDIhKFI3sTqQZ0+E+RpczhD3oRqrNHn69aYYMFJUVfh2nf9hTvo50xjmSLQa9USX0nevUobLvh1d4gLB8jzpRx3ApKFWsrbkdo50H4sE6U37o7fl6injDneiU6cxQf2jmi3FlD4diHUPhQhSgCdPCoEHb9PrVo7AcMUvH5k5UhJzQLjqB00Emo+LcKPiykpzCJG86/e9TdhceMLiAXJhQO2vlWcj1fSRhOL77NL4dgmu8WtIheYyfWfdvVhw6OdIOEPKdWXQMqCIA+MnlT1JPrRJqqCFwL0h4wl11SQhIyzcHcdOoMU2W6B7RHlNLeJdpGGAcypUB7ISb+6sI+yv4llrDvt94FqU6Q2jNORKibTtJJA3JozFMKLyW0rCEoy+EJF9xE6TcVU+L9ui4khbKHU5x3bd0yZETYyQY5beVWzshgHlFb2JATnCYaBzJTF997xbl1oirZJxvhIewjra7Sk3jQxY35a1hWE7OvuoWtpHeBv20oMqT1KdY1uJGtfpfupMn2eVZt2z7DFCl4rALLbglSkJJE8ygzIJvbQ9N8jPtmMlszG9P8AC4Enz/xXXDez76h3qkEISrxE+11yjU+daJwfsw06ELacJR+JKhJBtPT0qfJb0eh6Dk4eJtzC+wmCW3hFJMy4snyTAA10n5VO0lDBWtep1Av5Wj4708fIYaJsAkeQH0qrPcXbWgqWtoJuSqRp0HPb4U0VSOTlnlJyQr/knXC9kPhkkqv4Z26mPdIqrcRYbCwyhaQsnxKO0AEDTU0artM9JGHnIZGVI1N7qKrk72qqpRmJ7wkrsZN995vH7GmSOecrClKSCEoBCki83knWdheTblUiWBqq+/T0FcpSlIJqBL+dV7IF5PzrCykTl1Wwr1QHjCRpmr1YnZofarCZ28yRJSLjmN/MjX386p+ExamDmZOdB1T9K0ImqN2iwi8K8XGwC25qnadx06VOEh5RTLHw/izb6Rkv+ZJ1FfcTgwJKBIOqT+hqnoaS5/UYJQ4L5d5+nWmnDe1GU5MSk9FD9apROKcX0aBw3tQhDYQlPiEDxmI+tdYviDzwKC5CVJ/AIPW5+VUvGDvEhTJBHSiuHcUU0rxAK0tpHkdqB0R5XXZaOy+D7kEOLzKMDOdyKaY9tMyYKgLAdL++q8e07aU5u7Uoz7Ij3zULv8QsKVhJQpKFC5IvPlyrFbTREngKXVhUkkKBEiCDN9LH9q0hghCJJgCkPBMSy6kLaUFJmLbVJx9S1srSgxIj03rAxpFjdfSpAKSCmhnEhQg6EXH30qvMBGCwiQ45CQJJNySeQ1PlStzt/h0p8IWoyISRBPUTbSaxlEZ8XSnDJKlZQzbMCNPvlSHCfxCwbS1NBtaW5EOACFTqcusddTyEUh7S8d/nXJyqShCSAlW+oUdYB23trVL4iwWlKCUECfaIgwQQABvRSBKST0X7td2vYxKFISf6canVStvDrlHMms2zJKyMwSmfag3EW/QdJm9GrWpTWRSWgJnPHjOn00qBtKEnwpK1C9xvTaJyk5BDDTjiQVDK3eFqF4iBeAOXrUb+IQPA2mVfmNyfrRL2HdX4315U7A/ShXuLoQMjCJVus/pzoWT0DvtkCXTA5bny50MteYCbI2G5+zXnrHM6rMv8vLz+lCuPEmTqfgOnKmSEYT/NgbCvtL8teo0Y3OedRYvDJeQpC9Dy+Y8q475P5k+8V2nEJ/MPeK4y6Ms41w1zCuxJG6VDfyohjjKXBleSJ/OP1FaJxPCNPtlDhTGxkSDzFZfxzgq8OqCQpJ0UN/dvV4SyVMm+hq2ypHiZURvaiGuOWyvpIP50H5jeq3hMeUkEEgjkaZf6ylX/ACJB6psfpTPobFNF14Pw9T//ANfF4dZ/I4e7V+oqXG8FxbZl7BuLH50pDiSOfhkx51RSywv2HADyUIplw/imPw3/AAYlaUjQByU/9VSKySFocYftA2wshEMqOouknzSoUb/u9wey6hX/AJQfTUUmxH8SuIqSUPFp0af1GkmkH+vqkktMydfBRcf0Km0PuOYpWJc7xxwA5QmAQBAmLae+h8BiUMEkFsk6lUefpfakp4wBP9Fq++X96Hf4iVx4EJA/KkD30MQPkY4PFAFmHDe9r/DaoMRxEL/MsgaqOg6TpScvLJgGPKo/5VRPP1o0BybC3sbzIjkK5TxRQgNpg8zel64SYPwqQ4wgQIHlr76NAsIebUo5nln1ufQVEcWAIbGX+7c/TyoRa77muRRoFnczc19r5XhWAfa9X2K9WMf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0" name="Picture 22" descr="C:\Users\Володя\Pictures\2012-10-09 213\images[4].jpg"/>
          <p:cNvPicPr>
            <a:picLocks noChangeAspect="1" noChangeArrowheads="1"/>
          </p:cNvPicPr>
          <p:nvPr/>
        </p:nvPicPr>
        <p:blipFill>
          <a:blip r:embed="rId4" cstate="print"/>
          <a:srcRect t="7692" r="5882" b="7692"/>
          <a:stretch>
            <a:fillRect/>
          </a:stretch>
        </p:blipFill>
        <p:spPr bwMode="auto">
          <a:xfrm>
            <a:off x="6444208" y="2132856"/>
            <a:ext cx="2304256" cy="158417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0" y="3789040"/>
            <a:ext cx="594015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Плесень вызывает такое серьезное заболевание крови, как </a:t>
            </a:r>
            <a:r>
              <a:rPr lang="ru-RU" sz="2000" b="1" dirty="0" smtClean="0">
                <a:solidFill>
                  <a:srgbClr val="C00000"/>
                </a:solidFill>
              </a:rPr>
              <a:t>лейкоз</a:t>
            </a:r>
            <a:r>
              <a:rPr lang="ru-RU" sz="2000" b="1" dirty="0" smtClean="0"/>
              <a:t> – смертельного заболевания для человека и домашних животных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5157192"/>
            <a:ext cx="878497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Такие чувства, как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ненависть, страх, злость, раздражение, апатия и депрессия </a:t>
            </a:r>
            <a:r>
              <a:rPr lang="ru-RU" sz="2400" b="1" dirty="0" smtClean="0"/>
              <a:t>провоцируют изменения, из-за которых и возникают такие страшные и неизлечимые болезни от плесени, как </a:t>
            </a:r>
            <a:r>
              <a:rPr lang="ru-RU" sz="2400" b="1" dirty="0" smtClean="0">
                <a:solidFill>
                  <a:srgbClr val="C00000"/>
                </a:solidFill>
              </a:rPr>
              <a:t>рак и туберкулез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7172" name="Picture 4" descr="https://encrypted-tbn0.gstatic.com/images?q=tbn:ANd9GcSylVupbyDXInPh6TC-IcrpzhEYO88n8H3vD5CjTnCvuqzGHrPECw"/>
          <p:cNvPicPr>
            <a:picLocks noChangeAspect="1" noChangeArrowheads="1"/>
          </p:cNvPicPr>
          <p:nvPr/>
        </p:nvPicPr>
        <p:blipFill>
          <a:blip r:embed="rId5" cstate="print"/>
          <a:srcRect l="8757" t="19485" r="3677" b="10372"/>
          <a:stretch>
            <a:fillRect/>
          </a:stretch>
        </p:blipFill>
        <p:spPr bwMode="auto">
          <a:xfrm>
            <a:off x="6516216" y="3789040"/>
            <a:ext cx="2232248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AutoShape 12" descr="data:image/jpeg;base64,/9j/4AAQSkZJRgABAQAAAQABAAD/2wCEAAkGBhQSERQUExQVFRUUFRQXGBgXGBUXFxcYFBUXFxoUFxUYGyYeHBojGhQUHy8gIycpLCwsFR4xNTAqNSYrLCkBCQoKDgwOFw8PGikcHBwpKSkpKSkpKSkpKSkpKSkpKSkpKSkpLCkpKSksLCkpLCkpKSwpKSksKSksLCkpLCkpLP/AABEIAJIBWgMBIgACEQEDEQH/xAAcAAABBQEBAQAAAAAAAAAAAAADAAECBAUGBwj/xABGEAABAwIDBAcFBQUGBQUAAAABAAIRAyEEEjFBUWFxBQYTIoGRoTKxwdHwByNCUuEUM2Jy8YKSk7LC0kNEVGNzFRZTorP/xAAYAQEBAQEBAAAAAAAAAAAAAAAAAQIDBP/EACIRAQEBAAMAAgICAwAAAAAAAAABEQIhMRJBA1EicRMyYf/aAAwDAQACEQMRAD8A8aSSCeFltJoTwkAnRcJO0JBPKgdMouqKBqqmjJZ1X7RNKYasduhuqoaRKYan2hTSohOAqiUpApAJAqBwpAJpTi+l+V1FPKdWcP0RXf7FCq/+Wm8+4Ky3qnjTpha/+G/5KjNlOHrSHU/GTfC4if8Axv8AknPVbFD/AJWv/hP+SgzmuQcQJWqOr2J/6av/AIVT/al/7bxR/wCWr/4VT5JFrCAASzLYd1XxP/TV/wDCqfJAf1dxAMfs9ef/ABVP9q1rDPDk+ZExXR1WmfvKdRn8zXN94QAwnQEoCB6l2iG6g8atcOYI96GChqx2iXaKvdOho3apu1QU0ofJY7VLtkCUkw+Q/apdqq6SuHyWDVSFZV0kNWe2S7VVkpUw1ZFZP2qqgp8yYfJZTgquXpSmGrBqBQ7ZCTwmLqXaFNKZJVDwkkAu06rfZRjMa3OQKFPY+qHAu/kYBmI42HFTwcXKcAr2jor7CKLTOIxD6n8NNopjxc4uPoF3PRfU7B4YtNHC0WuaLPy5n2253SZ4qfIfOmD6p4uqAaeGrOB0IY6PMiFq4L7MOkahj9mczjUcxg9TPovoqrXGh96jlAmFNo8Uwf2I4o/vKtGnwGd59AAui6N+xbCj97VrPPDKwe4lejdoNPeq9Vx334fJTaMHBfZt0dTuMO15G17nv95hXW9W8E0QMLRgfwNPqtBlYDUt5m3htuoYmoJglvjKgFT6FwxaB2FLLsGRse5WKVCnTH3bWN4BrQgUadyRYDa123jZGzE/lKdILSxLiCLSPJLtXAd6J4aeqqYjElpuCeAFymFcubPZOB2B3zEoq3hKpcJLgbkSOGxSq1SND6LLxOLewjLSe/k1sDjLiETE9oYcHAQDYixJB1g7FLRbpV3G5I87KRr/AMx5aKjSqObkDmyD7RkAAxqBxOxWXMJ0Jb4z52VtwHNXn6phUO/3qsKhBjOCToHEAe6U5rVQTLBltlId5zb0U0WqjgRDgDzE+9CFJoEho/ugJpBEiT7/AFuo9nMQ4iNlr85CBjig45cpO8lst81lY/qXgsR+9w7NpzNBYb8WkGVsCpEgHna/mpM7w9oGNvzVHGVvse6PNwKreVX5gqhivsQwx9ivWbuByOHuBXf06IBJlpBO74p3O3vgeA9Sro8dxf2JYgE5K9Fw2SHtJ9CFznSP2eY2iSDRLwBOan3x6XnwX0S186AEbDOqm07xB3WT5UfKlTDFpyuBaRsIg+RUhRX0/isFTq2qUmPH8bWOHqCuW6c+y3C4hpNNnYP2Gl7PiwmD4Qmr08JdSCEWruenfssxdCTTArt1lln8uzJmeRK4/E4VzHFr2ua4ahwLSOYIBWpTpVISyopYnDFdQHIlkR8qUJor5UsqshqfIE0VEkTKkGpoiAnhSyqQamgbWLv+q32P4nFMp1qj2UKNQNc0nvVHNdeWsFhI0zEckH7KuqrcZjh2rQ6lRaaj2kS118raZ4Fxn+yV9C5BpusLQABaAFm39DnOrHUXC4BoFKm19QTNWo1pqOnZMQ0bgPVbtSvEkiOKm5o3hCdFwHDz/VQJuLaTAN9uqVR4gqs6Zi7hFzcjXSAbFP8AsoBm4G4ge839VbEVsT0oym4B0S4gAAPJvpOUGPFHrGDcEEbj8iouptvEiddQg9mwAZQIAtlyx4cFlQauMbmvIiJJbOu43jxRxXDdSCDoZAPp8lXrVcoJta85ZjwtPgo4WqSJOSqdJazLHCMxM+KaDmoHDMAHbrk+hVKv0xSdLahbIuWkHuxvgESrtWqW7LcAR6JobmBLTGkkEgbeYHkFnRFuHlsBndcZPs7RrrwCHhsNlBBZkE2E55G+RG3Yr5p7mj3egUG1gXZcrp5bN54KaYA0tERJ4QTHLciNe2Ia5oJ33Uq2BbMm/O48iEKpi6LO6ajAR+EBoIHIK/2DOw5gZiDxEifAFRNHSQSPVZlbp+kwyHOJ/mIGkclQr9cSLw2BsN5Cxfy8Y18a234aSC1gBF5cb+hKDXfWaQZZEiZa4wPxaHXWFoU61Oo1ppub3wTBO68Dao02ODoeGxsyl+m2ZJB8Fv1lUqta8h4AzN0cWkROouNCiYGoQBmDXTY2i06wQNOStuGuo09dyA+oxhGZ7AXGALAk+d0Fl7iIAvMkG0QLnT6uqtHFOMyRbcJm++fgpUcU13s96+on4KNMPzOBZYRBFpnZrqLeauArn72mORPood2JDbGDzkaxKi5vCOEn3jVVauGqOkds4NLSIkbQbgwCCJ32U0T7dgMENBJiC10zG22qHWbUzH7thbIyxMgfmcT8Ebo/o/sWhrcxiZOszqTMyeKmzEd4tPdHHLe+oE/Uq/0J4cGPaEDdmPrKG6vVzQA0AaODreLYtCK6iHQRflB9FCnhcpMgeAcI4wDE8VYCYdmdsuyuO9sjTVFDhIE+nxKr0n3INIRaCLTzkAzra6stpg6HyPogmeZXO9Z+qOHxjXdpTAfkytqAd9l5tNjfYdhO9dLlEXuq1V7Wg5SLbB/WVKPnbp3q5UwlU06g4tI0e2SA4eWmxZppr1P7VxNCkYbPa2IMubLSSORgeQXmLmLfG7GgCFElGNFQg7lTUEoUnBRhDUCmhTFPenmNECFLeoCZ4KZSlRXq/wBgL5xGLbH/AAaZ2T+8IiV7E9hXiX2C18uOrjYcNJ3d2qz/AHL3TMHeQPn/AEUuM1m4lkiCJHgUNtPhqNwjzV+rQ4TyVfIQkRSNNwfYAMN5DnTP8sRH1ClVba0nnf3qy9k63VbEYpjSA54aXGGibmNgE3S0Ac6BBIGzZ5d5ANRsQOzg90C7Ry2qdbpOm27qo/lETbiFmYrrDSExmPK36rF5SGLxwtWwaWgbg1xtuEuA8UnYV7iMz3Nt+HLf+9p4SsHGdaC0fdtk29skg+V1Xp9dqj2GwF40NoA0JHO6xeUzVyupYxwMFwceQGvK48kQ4RkDNAY0y2TMEGZvxXAO6WrPkmoYNxvFtk3CEOmblmcucNZJJ2G58Qs3n11Fx3VTpmkwmXudyELI6T64loHZgDM4DvCdVyWKqiqz2jBgy0kacQq+SABrBkSSSSd5KzOXK+rkbHS3TtdzRkcJkWNmxtEBZGLc+MzXZXueJdANtIjyRw6yxsUK7qkNhgBJDgJ1284TiXxoUC/I/tHB5uLDKIiwWZ0h02WuykQIFwZvAMRC0a7SKbrz3Drt7pEn0WH0jQ7Si3flabXMwLJxkt7N6dt1N6aY7KTBLXFrXbWipDXBp2E28gvSWB2UBrj+GSblzRv/AIo2rw7q9SFFsOMA3J01AnxGxesdAdIteGu7SczWxeZyTJG+Qb8l03Ooy3jhxH9diznYFrCS0BrnG7iC4kjeZlaLcZDspETodhsSfKELpPGimGuLMzczbhwbBLg0GDqO8fktz1Ge/COM/eunW3ZkjlLTbzKc9oGtAGeAAZLQT4iFtYjCsdrbiN++FQdgRJgHuxdoIm02I1C0inimVsv3cNO50vafIys/CdE1nBxr1GzPdLA5kWFwHTedpW2WAiJJ5i48TZQNEXIceRMt8tiis+pgWtlzqz9QTLo0GUXaBbhG1SwIpVWzSLHC5BOY3NiQTG5X21YFrxuB8pCFTDnCXMLSDo18mOJFvBUKnRayGWFrCXAep46KwyhliIVR9YyWmkXARd2XXgbomCkjvtayDaJd52CoOaQmcs8ZjxTNotGnE296hXxTW3ztG7+gWZjunMotcndb03c1m2QaWLc1rQSbc/kudxXShJt6+Sr4jpguABiRrB+Cz3vzH1+guPLlvTcjB6/1S6iy/wDxQf8A6OXCwu066CaLNn3g/wAjlx2WF3/H/qgcJ8pRfBNC6ICWKPZKxlTQFRTDUwVjMBsHvUHO2wsa3gcKQYE+ROKPNFx6N9hYH/qFUb8LU/8A1pL3Kq6CIXg/2KOy9JgT7VCsPLI7/SvdqzvZI3/BS+Od9VqOLmo9onMADw8Dt/VNi8VlDh+ItsdYgWVnJLgZsJtz08NVVxAHeJOsADcNPisXcHBY/rTVDyyXi0zAjlvlY+Jr57uh2Wbm8E666K/0v+9eeJ96wmzUnM0tAJi+oNu8PgvPx7b8XhVtb9FSxNdzDMjKBcfiPLYquEqObUrNAJDcmUc2bDulC6Q6LFSrTe4kObsFweDp2WHmukk1m1eqTmDi6GhuhgSTEE+Cq4vDuc9jg9wa25aLZt0/JF6RcOzJy5yLho2kaQq9PFh0B3dzA2OpO0Aa6XnikRB3SRdTzt7rLklxgwN0GxttSwWLa6m5zG5YkwYBmJkkITasO7NtIZQdcwygb4jXWymcLSeXRBO2D8rK3BRwWNLnjM5rWiSALNn4nmtHF4BtWDJkDukH1tqpswzQYDBESTAiQRA+PgpvytJeYBA14D+izyu3pYO0QPBZ2LfVL2x3KYkuIguPAyLDkrYxIy5psdEHG1XAS0ZuHxlY4+rQ8VVcRDRILTcnysqLKR7NrTcgAHwWjnJAJEcFk9I1KrL02tc28zMi+sDYtTvoWabSXZXZTTc1pIOvh4gLturOIa2ANG2H8MSDHguDw9N1Zn3jcstc0H8MGCHRMg2W5gK+VlO+YtLWm+sgtl3jHmtckejGhVEdk+GAFzhAcXOmYB/DMDTjZbGKLXMbnIaC5pvpOoadmunEBcuek3NonL7QyjaZBLWuOtrFx4EDkumpUwGkAZhre829o8YAXSXZGRelqDqlB7WPcxxHdczUaXHxG5B6NwAYOyJJaKbBl0A1Bc3bciSFdLjLYiNu/SxH1tSp07zuBA5GNfIKygdXDMqHK5pta1tPQqDsBkPdPd100A3q2NeGw+Ki+iMhkkgyddOQ2BW0ZY6SbMZhY32CFWq9NND7RMCDNr74XI9K4l2Zwp92ToFnMxDouTK4f5NjfxdjjOsFQT3mgSRaDosmv0w9wu48liF52cUCniCXbotdTbVxrOxe8u5TZB/aCSREIACmGmZ2R8UgLBngmzATwQcPic1wDAMA/EI8woOd66O7lMb3E+Tf1XJyuv63tmi0/wDcb/leuSyH+i9PDxlFLKijD+CeAN5WwLJwT9mpZZUuyVRmmneFEmEi2NVGFG03Vb/UKXbOIibIakGIjsfslxOXpWhcd4Vm+dF594C+iS23kvmb7PqwZ0pg3f8AfYP7/c/1L6be33fXuUrNAfVAMTcgwN8KrXoTJJGzz4cUatTaHBx9qIG7T3xKfLcbdu64iLLlf0R5z1ibFepGmbSZXP4quW21JkDhaZK3+nx98/8AmK5TFUhULi5tQZJAuRmG9sayuHDu1uq3RePz16rTPdayZtJ3xs9r0V+rSBex0mQCNbXWJU6Pb2jsji0uHeAcRDQNLXkbtpWr0fTLZa5+Ytg31AcLT8l25T7jmr41jqYIp5Q+o4kE+y1rQMzvd4uCwxVd2/aOOYBuWSDIG8DnNl0bMFTe41BqXAze+WNOFhwKVfCMgsHdLrnLZxuJMpOchjNpNbRaHPqHI6cjNTLjMSLusrr6ZcxvYkNJIuRsQulqdFtNoefYHdAPeMDhfcs3o/rDAY3sXMZMS4zcnfCmXlNitupiRTDGuJLnWmDc+Fgqbuh3VHl1R1p0E2jQR4LTY4OAdvuJHwKbtxMSJ3TfyXOWzxQq1UU230HwCAzEdoAQIab3kG3DYrFV4Nju+jCrDEAlzRPd1MGOQO0qYpnVwHZTrs4/qmqGxQKuHFRzXR7OhMg+Honr1rAiwEyeA19VrP0C1sSBSdES1sRuOmniFS6IwLzSqibucx1zumfrgjdC1TVYXOALgSIG6xbOzetGg0Uyb2nTnoB6rfnTLrehMUYBMTHMXXY4KsCByXmnRXSga9tN/deSQBGo2GdLhdU/pV9OgXU2B7gQACYEF0TGpiVjjurXXAyoUMUTUc3KQGxDrQ7f5Ejn4FVcO8sZJl0AnujSBo0bdsbVS6GpO/aK9WfucQ2kWXIIe1uUjLsJBHkF3kZromayFGtdh5G3w+t6BgWFssLi4C7Z1Ddxdtgzc3vwSNV5FQOaGgZspBmWxt4yD4QnIea9NFrKjouJtHG6y62IHG0XjfuWh0j7R5qkz0Xk4dx2p6NQECN6VPDtBJuSTtUarTHdG26mwrbI7GFKtsG8geG30QwYU2i/1qVRJzogAWnYiF1vraoT707nC29Kkc91rrd1jN7i7+6I/wBS5w1AFtdbBNRgBiGH1efksQMAXq4T+LJGTwThsJsybOtCZKhCm1k6/op5UGa2qw6sv/CSFLsWHa5vkfkmy8veUnQOH14rLZDB/le33FOej3cxwIPuTOdt0+t6eLbVNUsHiHUajKrQQ6m9rxO9hDh7l9ZCqC2fzCR4iQvk8PdB7x026+q+n+r2LFTCYZ/56NE+bGyPNNY5LZcNbW0J4qu/Ed/LwnnBuDuRMSSG2AMQYO0BRxAJDgwxOW/DWVz5Mx531jnt3kWE+++m5YdW8t93Hiuv654INeHTJcNLbNsjxXGuDs5jaLD4rzz2un0wmYANxjiBH3YdtN81ythlIAGNXb5nxUXMiq0mfZcNIEkt+SsuC63lWJFZvcZJvlBJ8ASuf6IxNSpiHVC0hptcXGsDgtHFB1U5JBYCJjWxBuTbZslHrP7IQ0ZjqS53qdpWp0FjMLSHfeG22n6unw1JtRjXOa21wBoPQcVPFUswhwDmkGRqTbYPNA6JpFlFgdaBoeJMD1WL4fa3UAII4LAbh24d+aHuc5zoDRIg7CSbRzWpiqxD2BoJkwdgDfzHfeLcURzgCAYkzHhqU43Cqz6WaTJuNlvCdUsHTLWAEyrDygU3kgE2O5S1c7TLVHJMg6ER5ps6FUeNS4gcwPVRpdw1NrGwyNmbfKNTpiTprPlcKv0e0ZGkODhGojTw15q0Al9ZVMQ937VShstYBJG8zYnw0XW4DGE1ezzAtLLge010kyTsBELDoPDRPH4x6LWwdqmbe0A6bCSPeVv5I7bC1oAi6r9EgMzM77ezf2kE6teDAvq0GRA/KOSxulekjToF4k5X07DUgPbMcYla7sGatWlXp1XNhpa5tsr2O7wBB0vluLrpwvTNbLXwXnUDTZbKDrzkzxSpVSaIc7KSWSS32TI9pvA6+KHjMRkDZEhzgx14gOBAI3mYHio4DAdjhm0ZzCmwtBiJaNLengry8WevNseO8VVCtY/2iqnLVeP8fjtyTLM3DbvsmLQBbXhw4JwYUKTBBLdpJ33O5dmRWn3KVHaTvQzoL805dF1AfPIsny+e9DDAYOm23xSdZEcj1nrffRuaB7z8Vkh9r/NXunXTXqcC0eTWqkQV6+PjJBpU2tjYoF8b/d5KOfZ9fqtArnbykWjcgkqYI4eSmisTbZyk+iiamyI9dUVwb/D5pHDR+G1/qyzrpgbHC8pNedngpto/U7uaO3o86kHnBjz0Q7CaLiY0+pJGq97+ynpntuj2tPtYYmkeIHea4R/C8D+yvCG0BOvkP1XafZr1jOCqvD/3NXLnN5YWyG1NLgSQRuPBRnl29wcLnSEI1LngY5WsiVHSWx9AjZ7/AAQG0QCY9ogSd/hsWL6w5DrmTmbui3h/Vco51+PAei7frdhWimIHezEekxylecV6wqPJa8ljBMN0cbyST+FojfJMbF58/lW/oZ4OYuJsG2nQRJPw8kqtPOBc5dsSM3DfCq0MdlhrxY2aZ/DMSVfLxEi83HHkt3pAaeGa3QRbwVXGUGFzXPBcWk5QN5A2eCv5kGrRaXBx1bMHbB1HL5KS4WIUK2YSWlvOJPlop6JyVWxWNZTEvcGza5gb9NSp7elnRyy5KCaIz5ovETwWbiutLAO41zjFp7o9b+iy8R1grO0LWchJ8ytzhUdJXrBupAHEge9ZOJ6xUxZsvI/Lp/eNlzVQkmTc7yZPqkHc10/xwaGJ6fqO9kBnH2j7oVGo9z/bcXc9PLRRzBOtSYD4PGPomabiLiW/hdGwj4rq+jOnmVbHuPt3SRcn8p2+9ceFLs1LxlHpNPS/FadF1vBef9E9YnU4a/vsFp/E0Rs/N434rtujMcyo2WODhod4O4g3B5rhy42DYfJyMyB1N05hJBGWC3LG/Rb2EqVGANawFoygHNByixkEagaQT4LJwT7jgZ9IVrB4iucQ+A3sszZJdecl4Gy/mtceTNjpatZvda9pIdcGCQC2CASNDu5IRZWFSrJaaT2yLnM1wbEREQdddnFWMK4x5p8YR2b50ylb3oeYYx/eMbCqmf0VnGPlx2BVXlebh47UVp5AxqosEAC3goMdwUjvC6MpR6qbYA3lRzcfqEM2niZuiDh0acByVLpTpEUqbnuuBs2uOxo4psXj2Umlz3QPfbQDaeC4TpTpR2IqBxs0Wa2bAbzvJ/Rb4zUSzCo4vd7TiXG51Jk2lGD/AKmFVpsG6I2/qjNHPxj4r0RDz+illsotKfLt28VQ7W/QUS0fRUSd8pZzxQH7ETcchJJ5GDCL2MD8IJ5GNNhlDc0nWItbS/glMTx5jzhZxvSqOM3JPIRu5bSotF9vv2c0bt5gajSw9L8EjTaTcHjpr5JhqVCnNjOo2fpyWxgsP3HbfksygWt9nVbWAfIPD6hZ5ErZ6vdf6mC+6qh1WgLACM9P+Sfab/DIjZuXoGD600awa6i9tTNAOUyWk/mbsgxIMLyvF4bNsn60kaLArYM0352Ocx40LSQRHJZ9S8XtfTT+2ouIP7sgnYZ/ofRcBUziqAGtFMN1/ESdg3AWWT0Z11xVF5zhtdrxD57jyDtzC2YcRdGxPW+heBVHAsE+YdHquXLhd0/4uMws/vIqEOJEgQ0E2aOW9Fe/60+guVxHXB5JFNgA3vJJ8m29SszFdK1agIc8lp1Aho9FZwt9HYYjpOlT9p7RGyQT5C6yK/W0fgpl38xy+lz7lzTTGlknVCtzhIi9i+nazz7WQXgNtHjqVnmTckk7yZPmVIFMVsRUXKTimIRUUgFKEwVQi1N2alClCCGTiVNoPP0ThOTGtvf5KBAkbPK6tYTGupuDmPcx28WmNhBsRwMqqMx0EDjr5IrMNeTJPH4DQIPQurfXFlQhtXLTfsMwx2giTo6Tou56PeJJDgQTsjdv2rw5rNy3ernWKvhLMOelImm7Ze5YfwnzHBYvGfRj2wY1jWnMYgCZt7RIEHmNigCRhe/d3Zd473ZbunbJvPFc90f07h8c0U21DTfIJYYFS02gyCDOolbPStcUsK+8wzKJ1JiLqW2RPt55XcS4zb61QsyrVekSD3mkcdiyMR1hptcQ54nhBjwC5cONxu1vNd5p3Pi+gXJYrre2YaHOGwxHv+SyOkenatYFtmsOrW7eZ1Xafjt9Z12uK6wUqc5ntkbJErAx3XIunsmkWgF0a741XNUsOrTKS18ZEPVqvqGaji48dByGgRGsSCItWqJSpH+vwCnmj57EOm87/BG1iVqeIQePr5obif6fNS7K+v6ck7qfFaAoPJNPFSJ2/qhmOHkFBcc6/gfep022P9r/AClMko1UcPdw8EX8v1sSSRAZXRdFju+B+CSSzy8WetukPu2rI6QCSS5KyT7ZWfi9SnSWlUVApJLTJ2qL9EklUKknGqSSgRCikkjVOnakkqycKQ0SSQKpZpQ8NoDtMydpTpIDtVhiSSgOxWqITpLNEMY7KA5tnNcCCLEGdQdi7HrTjahw13v9oH2j/wDE3ikkpT7ePV8Q5zjmc53Mk+9O0J0l2QYBTCSSiphTGxJJZqiKTEkkKLQRGfH4JJLUSnJQqnteCZJbiIzbxTwkksj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data:image/jpeg;base64,/9j/4AAQSkZJRgABAQAAAQABAAD/2wCEAAkGBhQSERQUExQVFRUUFRQXGBgXGBUXFxcYFBUXFxoUFxUYGyYeHBojGhQUHy8gIycpLCwsFR4xNTAqNSYrLCkBCQoKDgwOFw8PGikcHBwpKSkpKSkpKSkpKSkpKSkpKSkpKSkpLCkpKSksLCkpLCkpKSwpKSksKSksLCkpLCkpLP/AABEIAJIBWgMBIgACEQEDEQH/xAAcAAABBQEBAQAAAAAAAAAAAAADAAECBAUGBwj/xABGEAABAwIDBAcFBQUGBQUAAAABAAIRAyEEEjFBUWFxBQYTIoGRoTKxwdHwByNCUuEUM2Jy8YKSk7LC0kNEVGNzFRZTorP/xAAYAQEBAQEBAAAAAAAAAAAAAAAAAQIDBP/EACIRAQEBAAMAAgICAwAAAAAAAAABEQIhMRJBA1EicRMyYf/aAAwDAQACEQMRAD8A8aSSCeFltJoTwkAnRcJO0JBPKgdMouqKBqqmjJZ1X7RNKYasduhuqoaRKYan2hTSohOAqiUpApAJAqBwpAJpTi+l+V1FPKdWcP0RXf7FCq/+Wm8+4Ky3qnjTpha/+G/5KjNlOHrSHU/GTfC4if8Axv8AknPVbFD/AJWv/hP+SgzmuQcQJWqOr2J/6av/AIVT/al/7bxR/wCWr/4VT5JFrCAASzLYd1XxP/TV/wDCqfJAf1dxAMfs9ef/ABVP9q1rDPDk+ZExXR1WmfvKdRn8zXN94QAwnQEoCB6l2iG6g8atcOYI96GChqx2iXaKvdOho3apu1QU0ofJY7VLtkCUkw+Q/apdqq6SuHyWDVSFZV0kNWe2S7VVkpUw1ZFZP2qqgp8yYfJZTgquXpSmGrBqBQ7ZCTwmLqXaFNKZJVDwkkAu06rfZRjMa3OQKFPY+qHAu/kYBmI42HFTwcXKcAr2jor7CKLTOIxD6n8NNopjxc4uPoF3PRfU7B4YtNHC0WuaLPy5n2253SZ4qfIfOmD6p4uqAaeGrOB0IY6PMiFq4L7MOkahj9mczjUcxg9TPovoqrXGh96jlAmFNo8Uwf2I4o/vKtGnwGd59AAui6N+xbCj97VrPPDKwe4lejdoNPeq9Vx334fJTaMHBfZt0dTuMO15G17nv95hXW9W8E0QMLRgfwNPqtBlYDUt5m3htuoYmoJglvjKgFT6FwxaB2FLLsGRse5WKVCnTH3bWN4BrQgUadyRYDa123jZGzE/lKdILSxLiCLSPJLtXAd6J4aeqqYjElpuCeAFymFcubPZOB2B3zEoq3hKpcJLgbkSOGxSq1SND6LLxOLewjLSe/k1sDjLiETE9oYcHAQDYixJB1g7FLRbpV3G5I87KRr/AMx5aKjSqObkDmyD7RkAAxqBxOxWXMJ0Jb4z52VtwHNXn6phUO/3qsKhBjOCToHEAe6U5rVQTLBltlId5zb0U0WqjgRDgDzE+9CFJoEho/ugJpBEiT7/AFuo9nMQ4iNlr85CBjig45cpO8lst81lY/qXgsR+9w7NpzNBYb8WkGVsCpEgHna/mpM7w9oGNvzVHGVvse6PNwKreVX5gqhivsQwx9ivWbuByOHuBXf06IBJlpBO74p3O3vgeA9Sro8dxf2JYgE5K9Fw2SHtJ9CFznSP2eY2iSDRLwBOan3x6XnwX0S186AEbDOqm07xB3WT5UfKlTDFpyuBaRsIg+RUhRX0/isFTq2qUmPH8bWOHqCuW6c+y3C4hpNNnYP2Gl7PiwmD4Qmr08JdSCEWruenfssxdCTTArt1lln8uzJmeRK4/E4VzHFr2ua4ahwLSOYIBWpTpVISyopYnDFdQHIlkR8qUJor5UsqshqfIE0VEkTKkGpoiAnhSyqQamgbWLv+q32P4nFMp1qj2UKNQNc0nvVHNdeWsFhI0zEckH7KuqrcZjh2rQ6lRaaj2kS118raZ4Fxn+yV9C5BpusLQABaAFm39DnOrHUXC4BoFKm19QTNWo1pqOnZMQ0bgPVbtSvEkiOKm5o3hCdFwHDz/VQJuLaTAN9uqVR4gqs6Zi7hFzcjXSAbFP8AsoBm4G4ge839VbEVsT0oym4B0S4gAAPJvpOUGPFHrGDcEEbj8iouptvEiddQg9mwAZQIAtlyx4cFlQauMbmvIiJJbOu43jxRxXDdSCDoZAPp8lXrVcoJta85ZjwtPgo4WqSJOSqdJazLHCMxM+KaDmoHDMAHbrk+hVKv0xSdLahbIuWkHuxvgESrtWqW7LcAR6JobmBLTGkkEgbeYHkFnRFuHlsBndcZPs7RrrwCHhsNlBBZkE2E55G+RG3Yr5p7mj3egUG1gXZcrp5bN54KaYA0tERJ4QTHLciNe2Ia5oJ33Uq2BbMm/O48iEKpi6LO6ajAR+EBoIHIK/2DOw5gZiDxEifAFRNHSQSPVZlbp+kwyHOJ/mIGkclQr9cSLw2BsN5Cxfy8Y18a234aSC1gBF5cb+hKDXfWaQZZEiZa4wPxaHXWFoU61Oo1ppub3wTBO68Dao02ODoeGxsyl+m2ZJB8Fv1lUqta8h4AzN0cWkROouNCiYGoQBmDXTY2i06wQNOStuGuo09dyA+oxhGZ7AXGALAk+d0Fl7iIAvMkG0QLnT6uqtHFOMyRbcJm++fgpUcU13s96+on4KNMPzOBZYRBFpnZrqLeauArn72mORPood2JDbGDzkaxKi5vCOEn3jVVauGqOkds4NLSIkbQbgwCCJ32U0T7dgMENBJiC10zG22qHWbUzH7thbIyxMgfmcT8Ebo/o/sWhrcxiZOszqTMyeKmzEd4tPdHHLe+oE/Uq/0J4cGPaEDdmPrKG6vVzQA0AaODreLYtCK6iHQRflB9FCnhcpMgeAcI4wDE8VYCYdmdsuyuO9sjTVFDhIE+nxKr0n3INIRaCLTzkAzra6stpg6HyPogmeZXO9Z+qOHxjXdpTAfkytqAd9l5tNjfYdhO9dLlEXuq1V7Wg5SLbB/WVKPnbp3q5UwlU06g4tI0e2SA4eWmxZppr1P7VxNCkYbPa2IMubLSSORgeQXmLmLfG7GgCFElGNFQg7lTUEoUnBRhDUCmhTFPenmNECFLeoCZ4KZSlRXq/wBgL5xGLbH/AAaZ2T+8IiV7E9hXiX2C18uOrjYcNJ3d2qz/AHL3TMHeQPn/AEUuM1m4lkiCJHgUNtPhqNwjzV+rQ4TyVfIQkRSNNwfYAMN5DnTP8sRH1ClVba0nnf3qy9k63VbEYpjSA54aXGGibmNgE3S0Ac6BBIGzZ5d5ANRsQOzg90C7Ry2qdbpOm27qo/lETbiFmYrrDSExmPK36rF5SGLxwtWwaWgbg1xtuEuA8UnYV7iMz3Nt+HLf+9p4SsHGdaC0fdtk29skg+V1Xp9dqj2GwF40NoA0JHO6xeUzVyupYxwMFwceQGvK48kQ4RkDNAY0y2TMEGZvxXAO6WrPkmoYNxvFtk3CEOmblmcucNZJJ2G58Qs3n11Fx3VTpmkwmXudyELI6T64loHZgDM4DvCdVyWKqiqz2jBgy0kacQq+SABrBkSSSSd5KzOXK+rkbHS3TtdzRkcJkWNmxtEBZGLc+MzXZXueJdANtIjyRw6yxsUK7qkNhgBJDgJ1284TiXxoUC/I/tHB5uLDKIiwWZ0h02WuykQIFwZvAMRC0a7SKbrz3Drt7pEn0WH0jQ7Si3flabXMwLJxkt7N6dt1N6aY7KTBLXFrXbWipDXBp2E28gvSWB2UBrj+GSblzRv/AIo2rw7q9SFFsOMA3J01AnxGxesdAdIteGu7SczWxeZyTJG+Qb8l03Ooy3jhxH9diznYFrCS0BrnG7iC4kjeZlaLcZDspETodhsSfKELpPGimGuLMzczbhwbBLg0GDqO8fktz1Ge/COM/eunW3ZkjlLTbzKc9oGtAGeAAZLQT4iFtYjCsdrbiN++FQdgRJgHuxdoIm02I1C0inimVsv3cNO50vafIys/CdE1nBxr1GzPdLA5kWFwHTedpW2WAiJJ5i48TZQNEXIceRMt8tiis+pgWtlzqz9QTLo0GUXaBbhG1SwIpVWzSLHC5BOY3NiQTG5X21YFrxuB8pCFTDnCXMLSDo18mOJFvBUKnRayGWFrCXAep46KwyhliIVR9YyWmkXARd2XXgbomCkjvtayDaJd52CoOaQmcs8ZjxTNotGnE296hXxTW3ztG7+gWZjunMotcndb03c1m2QaWLc1rQSbc/kudxXShJt6+Sr4jpguABiRrB+Cz3vzH1+guPLlvTcjB6/1S6iy/wDxQf8A6OXCwu066CaLNn3g/wAjlx2WF3/H/qgcJ8pRfBNC6ICWKPZKxlTQFRTDUwVjMBsHvUHO2wsa3gcKQYE+ROKPNFx6N9hYH/qFUb8LU/8A1pL3Kq6CIXg/2KOy9JgT7VCsPLI7/SvdqzvZI3/BS+Od9VqOLmo9onMADw8Dt/VNi8VlDh+ItsdYgWVnJLgZsJtz08NVVxAHeJOsADcNPisXcHBY/rTVDyyXi0zAjlvlY+Jr57uh2Wbm8E666K/0v+9eeJ96wmzUnM0tAJi+oNu8PgvPx7b8XhVtb9FSxNdzDMjKBcfiPLYquEqObUrNAJDcmUc2bDulC6Q6LFSrTe4kObsFweDp2WHmukk1m1eqTmDi6GhuhgSTEE+Cq4vDuc9jg9wa25aLZt0/JF6RcOzJy5yLho2kaQq9PFh0B3dzA2OpO0Aa6XnikRB3SRdTzt7rLklxgwN0GxttSwWLa6m5zG5YkwYBmJkkITasO7NtIZQdcwygb4jXWymcLSeXRBO2D8rK3BRwWNLnjM5rWiSALNn4nmtHF4BtWDJkDukH1tqpswzQYDBESTAiQRA+PgpvytJeYBA14D+izyu3pYO0QPBZ2LfVL2x3KYkuIguPAyLDkrYxIy5psdEHG1XAS0ZuHxlY4+rQ8VVcRDRILTcnysqLKR7NrTcgAHwWjnJAJEcFk9I1KrL02tc28zMi+sDYtTvoWabSXZXZTTc1pIOvh4gLturOIa2ANG2H8MSDHguDw9N1Zn3jcstc0H8MGCHRMg2W5gK+VlO+YtLWm+sgtl3jHmtckejGhVEdk+GAFzhAcXOmYB/DMDTjZbGKLXMbnIaC5pvpOoadmunEBcuek3NonL7QyjaZBLWuOtrFx4EDkumpUwGkAZhre829o8YAXSXZGRelqDqlB7WPcxxHdczUaXHxG5B6NwAYOyJJaKbBl0A1Bc3bciSFdLjLYiNu/SxH1tSp07zuBA5GNfIKygdXDMqHK5pta1tPQqDsBkPdPd100A3q2NeGw+Ki+iMhkkgyddOQ2BW0ZY6SbMZhY32CFWq9NND7RMCDNr74XI9K4l2Zwp92ToFnMxDouTK4f5NjfxdjjOsFQT3mgSRaDosmv0w9wu48liF52cUCniCXbotdTbVxrOxe8u5TZB/aCSREIACmGmZ2R8UgLBngmzATwQcPic1wDAMA/EI8woOd66O7lMb3E+Tf1XJyuv63tmi0/wDcb/leuSyH+i9PDxlFLKijD+CeAN5WwLJwT9mpZZUuyVRmmneFEmEi2NVGFG03Vb/UKXbOIibIakGIjsfslxOXpWhcd4Vm+dF594C+iS23kvmb7PqwZ0pg3f8AfYP7/c/1L6be33fXuUrNAfVAMTcgwN8KrXoTJJGzz4cUatTaHBx9qIG7T3xKfLcbdu64iLLlf0R5z1ibFepGmbSZXP4quW21JkDhaZK3+nx98/8AmK5TFUhULi5tQZJAuRmG9sayuHDu1uq3RePz16rTPdayZtJ3xs9r0V+rSBex0mQCNbXWJU6Pb2jsji0uHeAcRDQNLXkbtpWr0fTLZa5+Ytg31AcLT8l25T7jmr41jqYIp5Q+o4kE+y1rQMzvd4uCwxVd2/aOOYBuWSDIG8DnNl0bMFTe41BqXAze+WNOFhwKVfCMgsHdLrnLZxuJMpOchjNpNbRaHPqHI6cjNTLjMSLusrr6ZcxvYkNJIuRsQulqdFtNoefYHdAPeMDhfcs3o/rDAY3sXMZMS4zcnfCmXlNitupiRTDGuJLnWmDc+Fgqbuh3VHl1R1p0E2jQR4LTY4OAdvuJHwKbtxMSJ3TfyXOWzxQq1UU230HwCAzEdoAQIab3kG3DYrFV4Nju+jCrDEAlzRPd1MGOQO0qYpnVwHZTrs4/qmqGxQKuHFRzXR7OhMg+Honr1rAiwEyeA19VrP0C1sSBSdES1sRuOmniFS6IwLzSqibucx1zumfrgjdC1TVYXOALgSIG6xbOzetGg0Uyb2nTnoB6rfnTLrehMUYBMTHMXXY4KsCByXmnRXSga9tN/deSQBGo2GdLhdU/pV9OgXU2B7gQACYEF0TGpiVjjurXXAyoUMUTUc3KQGxDrQ7f5Ejn4FVcO8sZJl0AnujSBo0bdsbVS6GpO/aK9WfucQ2kWXIIe1uUjLsJBHkF3kZromayFGtdh5G3w+t6BgWFssLi4C7Z1Ddxdtgzc3vwSNV5FQOaGgZspBmWxt4yD4QnIea9NFrKjouJtHG6y62IHG0XjfuWh0j7R5qkz0Xk4dx2p6NQECN6VPDtBJuSTtUarTHdG26mwrbI7GFKtsG8geG30QwYU2i/1qVRJzogAWnYiF1vraoT707nC29Kkc91rrd1jN7i7+6I/wBS5w1AFtdbBNRgBiGH1efksQMAXq4T+LJGTwThsJsybOtCZKhCm1k6/op5UGa2qw6sv/CSFLsWHa5vkfkmy8veUnQOH14rLZDB/le33FOej3cxwIPuTOdt0+t6eLbVNUsHiHUajKrQQ6m9rxO9hDh7l9ZCqC2fzCR4iQvk8PdB7x026+q+n+r2LFTCYZ/56NE+bGyPNNY5LZcNbW0J4qu/Ed/LwnnBuDuRMSSG2AMQYO0BRxAJDgwxOW/DWVz5Mx531jnt3kWE+++m5YdW8t93Hiuv654INeHTJcNLbNsjxXGuDs5jaLD4rzz2un0wmYANxjiBH3YdtN81ythlIAGNXb5nxUXMiq0mfZcNIEkt+SsuC63lWJFZvcZJvlBJ8ASuf6IxNSpiHVC0hptcXGsDgtHFB1U5JBYCJjWxBuTbZslHrP7IQ0ZjqS53qdpWp0FjMLSHfeG22n6unw1JtRjXOa21wBoPQcVPFUswhwDmkGRqTbYPNA6JpFlFgdaBoeJMD1WL4fa3UAII4LAbh24d+aHuc5zoDRIg7CSbRzWpiqxD2BoJkwdgDfzHfeLcURzgCAYkzHhqU43Cqz6WaTJuNlvCdUsHTLWAEyrDygU3kgE2O5S1c7TLVHJMg6ER5ps6FUeNS4gcwPVRpdw1NrGwyNmbfKNTpiTprPlcKv0e0ZGkODhGojTw15q0Al9ZVMQ937VShstYBJG8zYnw0XW4DGE1ezzAtLLge010kyTsBELDoPDRPH4x6LWwdqmbe0A6bCSPeVv5I7bC1oAi6r9EgMzM77ezf2kE6teDAvq0GRA/KOSxulekjToF4k5X07DUgPbMcYla7sGatWlXp1XNhpa5tsr2O7wBB0vluLrpwvTNbLXwXnUDTZbKDrzkzxSpVSaIc7KSWSS32TI9pvA6+KHjMRkDZEhzgx14gOBAI3mYHio4DAdjhm0ZzCmwtBiJaNLengry8WevNseO8VVCtY/2iqnLVeP8fjtyTLM3DbvsmLQBbXhw4JwYUKTBBLdpJ33O5dmRWn3KVHaTvQzoL805dF1AfPIsny+e9DDAYOm23xSdZEcj1nrffRuaB7z8Vkh9r/NXunXTXqcC0eTWqkQV6+PjJBpU2tjYoF8b/d5KOfZ9fqtArnbykWjcgkqYI4eSmisTbZyk+iiamyI9dUVwb/D5pHDR+G1/qyzrpgbHC8pNedngpto/U7uaO3o86kHnBjz0Q7CaLiY0+pJGq97+ynpntuj2tPtYYmkeIHea4R/C8D+yvCG0BOvkP1XafZr1jOCqvD/3NXLnN5YWyG1NLgSQRuPBRnl29wcLnSEI1LngY5WsiVHSWx9AjZ7/AAQG0QCY9ogSd/hsWL6w5DrmTmbui3h/Vco51+PAei7frdhWimIHezEekxylecV6wqPJa8ljBMN0cbyST+FojfJMbF58/lW/oZ4OYuJsG2nQRJPw8kqtPOBc5dsSM3DfCq0MdlhrxY2aZ/DMSVfLxEi83HHkt3pAaeGa3QRbwVXGUGFzXPBcWk5QN5A2eCv5kGrRaXBx1bMHbB1HL5KS4WIUK2YSWlvOJPlop6JyVWxWNZTEvcGza5gb9NSp7elnRyy5KCaIz5ovETwWbiutLAO41zjFp7o9b+iy8R1grO0LWchJ8ytzhUdJXrBupAHEge9ZOJ6xUxZsvI/Lp/eNlzVQkmTc7yZPqkHc10/xwaGJ6fqO9kBnH2j7oVGo9z/bcXc9PLRRzBOtSYD4PGPomabiLiW/hdGwj4rq+jOnmVbHuPt3SRcn8p2+9ceFLs1LxlHpNPS/FadF1vBef9E9YnU4a/vsFp/E0Rs/N434rtujMcyo2WODhod4O4g3B5rhy42DYfJyMyB1N05hJBGWC3LG/Rb2EqVGANawFoygHNByixkEagaQT4LJwT7jgZ9IVrB4iucQ+A3sszZJdecl4Gy/mtceTNjpatZvda9pIdcGCQC2CASNDu5IRZWFSrJaaT2yLnM1wbEREQdddnFWMK4x5p8YR2b50ylb3oeYYx/eMbCqmf0VnGPlx2BVXlebh47UVp5AxqosEAC3goMdwUjvC6MpR6qbYA3lRzcfqEM2niZuiDh0acByVLpTpEUqbnuuBs2uOxo4psXj2Umlz3QPfbQDaeC4TpTpR2IqBxs0Wa2bAbzvJ/Rb4zUSzCo4vd7TiXG51Jk2lGD/AKmFVpsG6I2/qjNHPxj4r0RDz+illsotKfLt28VQ7W/QUS0fRUSd8pZzxQH7ETcchJJ5GDCL2MD8IJ5GNNhlDc0nWItbS/glMTx5jzhZxvSqOM3JPIRu5bSotF9vv2c0bt5gajSw9L8EjTaTcHjpr5JhqVCnNjOo2fpyWxgsP3HbfksygWt9nVbWAfIPD6hZ5ErZ6vdf6mC+6qh1WgLACM9P+Sfab/DIjZuXoGD600awa6i9tTNAOUyWk/mbsgxIMLyvF4bNsn60kaLArYM0352Ocx40LSQRHJZ9S8XtfTT+2ouIP7sgnYZ/ofRcBUziqAGtFMN1/ESdg3AWWT0Z11xVF5zhtdrxD57jyDtzC2YcRdGxPW+heBVHAsE+YdHquXLhd0/4uMws/vIqEOJEgQ0E2aOW9Fe/60+guVxHXB5JFNgA3vJJ8m29SszFdK1agIc8lp1Aho9FZwt9HYYjpOlT9p7RGyQT5C6yK/W0fgpl38xy+lz7lzTTGlknVCtzhIi9i+nazz7WQXgNtHjqVnmTckk7yZPmVIFMVsRUXKTimIRUUgFKEwVQi1N2alClCCGTiVNoPP0ThOTGtvf5KBAkbPK6tYTGupuDmPcx28WmNhBsRwMqqMx0EDjr5IrMNeTJPH4DQIPQurfXFlQhtXLTfsMwx2giTo6Tou56PeJJDgQTsjdv2rw5rNy3ernWKvhLMOelImm7Ze5YfwnzHBYvGfRj2wY1jWnMYgCZt7RIEHmNigCRhe/d3Zd473ZbunbJvPFc90f07h8c0U21DTfIJYYFS02gyCDOolbPStcUsK+8wzKJ1JiLqW2RPt55XcS4zb61QsyrVekSD3mkcdiyMR1hptcQ54nhBjwC5cONxu1vNd5p3Pi+gXJYrre2YaHOGwxHv+SyOkenatYFtmsOrW7eZ1Xafjt9Z12uK6wUqc5ntkbJErAx3XIunsmkWgF0a741XNUsOrTKS18ZEPVqvqGaji48dByGgRGsSCItWqJSpH+vwCnmj57EOm87/BG1iVqeIQePr5obif6fNS7K+v6ck7qfFaAoPJNPFSJ2/qhmOHkFBcc6/gfep022P9r/AClMko1UcPdw8EX8v1sSSRAZXRdFju+B+CSSzy8WetukPu2rI6QCSS5KyT7ZWfi9SnSWlUVApJLTJ2qL9EklUKknGqSSgRCikkjVOnakkqycKQ0SSQKpZpQ8NoDtMydpTpIDtVhiSSgOxWqITpLNEMY7KA5tnNcCCLEGdQdi7HrTjahw13v9oH2j/wDE3ikkpT7ePV8Q5zjmc53Mk+9O0J0l2QYBTCSSiphTGxJJZqiKTEkkKLQRGfH4JJLUSnJQqnteCZJbiIzbxTwkksj/2Q=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251520" y="2852936"/>
            <a:ext cx="5904656" cy="1866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930" b="1" dirty="0" smtClean="0"/>
              <a:t>     </a:t>
            </a:r>
            <a:r>
              <a:rPr lang="ru-RU" sz="1920" b="1" dirty="0" smtClean="0"/>
              <a:t>  Качественный сыр с плесенью очень полезен для здоровья. Плесень по отношению к сыру – явление благородное. Такой сыр полностью переваривается, содержит </a:t>
            </a:r>
            <a:r>
              <a:rPr lang="ru-RU" sz="1920" b="1" dirty="0" smtClean="0">
                <a:solidFill>
                  <a:srgbClr val="C00000"/>
                </a:solidFill>
              </a:rPr>
              <a:t>восемь незаменимых аминокислот и массу витаминов </a:t>
            </a:r>
            <a:r>
              <a:rPr lang="ru-RU" sz="1920" b="1" dirty="0" smtClean="0"/>
              <a:t>и даже способен противостоять </a:t>
            </a:r>
            <a:r>
              <a:rPr lang="ru-RU" sz="1920" b="1" dirty="0" smtClean="0">
                <a:solidFill>
                  <a:srgbClr val="C00000"/>
                </a:solidFill>
              </a:rPr>
              <a:t>кариесу</a:t>
            </a:r>
            <a:r>
              <a:rPr lang="ru-RU" sz="1920" b="1" dirty="0" smtClean="0"/>
              <a:t>. </a:t>
            </a:r>
            <a:endParaRPr lang="ru-RU" sz="192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7504" y="260648"/>
            <a:ext cx="903649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Мы выясняли и положительную роль плесени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1052736"/>
            <a:ext cx="5976664" cy="16619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2800" b="1" dirty="0" smtClean="0"/>
              <a:t>Из плесени получают лекарство – пенициллин, </a:t>
            </a:r>
          </a:p>
          <a:p>
            <a:pPr lvl="0"/>
            <a:r>
              <a:rPr lang="ru-RU" sz="2800" b="1" dirty="0" smtClean="0"/>
              <a:t>губительный для бактерий</a:t>
            </a:r>
          </a:p>
          <a:p>
            <a:endParaRPr lang="ru-RU" dirty="0"/>
          </a:p>
        </p:txBody>
      </p:sp>
      <p:pic>
        <p:nvPicPr>
          <p:cNvPr id="6146" name="Picture 2" descr="https://encrypted-tbn1.gstatic.com/images?q=tbn:ANd9GcSg2gs76ZjhUZUBhMO_ZOME2LsrH_ozYxNx14kDjAz23AE6l7G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052736"/>
            <a:ext cx="2628900" cy="1661543"/>
          </a:xfrm>
          <a:prstGeom prst="rect">
            <a:avLst/>
          </a:prstGeom>
          <a:noFill/>
        </p:spPr>
      </p:pic>
      <p:pic>
        <p:nvPicPr>
          <p:cNvPr id="6148" name="Picture 4" descr="https://encrypted-tbn3.gstatic.com/images?q=tbn:ANd9GcSGzxBzQoMenltcds0V6ODKuD1X8MLHvLxh0oHPjv_XnPoJMFoTuw"/>
          <p:cNvPicPr>
            <a:picLocks noChangeAspect="1" noChangeArrowheads="1"/>
          </p:cNvPicPr>
          <p:nvPr/>
        </p:nvPicPr>
        <p:blipFill>
          <a:blip r:embed="rId3" cstate="print"/>
          <a:srcRect r="30001"/>
          <a:stretch>
            <a:fillRect/>
          </a:stretch>
        </p:blipFill>
        <p:spPr bwMode="auto">
          <a:xfrm>
            <a:off x="6300192" y="4869160"/>
            <a:ext cx="2592288" cy="178308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251520" y="5517232"/>
            <a:ext cx="583264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Есть напитки, для создания которых необходимы участие благородной плесени</a:t>
            </a:r>
            <a:endParaRPr lang="ru-RU" sz="2400" b="1" dirty="0"/>
          </a:p>
        </p:txBody>
      </p:sp>
      <p:pic>
        <p:nvPicPr>
          <p:cNvPr id="40" name="irc_mi" descr="http://i225.photobucket.com/albums/dd49/Yarowind/France/Cheese/DSC_0730_zps42614f42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924944"/>
            <a:ext cx="2592288" cy="180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3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bayarticaret.tripod.com/ic1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892427"/>
            <a:ext cx="1785950" cy="196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rc_mi" descr="http://www.otse24.ee/productpicture_w.php?ID=1566&amp;width=280&amp;height=240&amp;watermark=1&amp;bg=1">
            <a:hlinkClick r:id="rId3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4857760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www.stroy-mart.ru/i/prod/24592b.jpg">
            <a:hlinkClick r:id="rId5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4786322"/>
            <a:ext cx="18002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rc_mi" descr="http://dkvartal-nsk.ru/wp-content/uploads/2012/07/2_1.png">
            <a:hlinkClick r:id="rId7"/>
          </p:cNvPr>
          <p:cNvPicPr>
            <a:picLocks noGrp="1"/>
          </p:cNvPicPr>
          <p:nvPr>
            <p:ph sz="half" idx="4294967295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54" y="4857760"/>
            <a:ext cx="1728192" cy="1618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Борьба с плесенью и грибками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3000372"/>
            <a:ext cx="9144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Использовать для ремонта материалы, устойчивые к воздействию воды таких, как:                 </a:t>
            </a:r>
          </a:p>
          <a:p>
            <a:pPr lvl="0"/>
            <a:r>
              <a:rPr lang="ru-RU" b="1" dirty="0" smtClean="0"/>
              <a:t>«Натура </a:t>
            </a:r>
            <a:r>
              <a:rPr lang="ru-RU" b="1" dirty="0" err="1" smtClean="0"/>
              <a:t>Антимантар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Биолаватио</a:t>
            </a:r>
            <a:r>
              <a:rPr lang="ru-RU" b="1" dirty="0" smtClean="0"/>
              <a:t>» поможет избавиться от плесени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Хомеенпойсте</a:t>
            </a:r>
            <a:r>
              <a:rPr lang="ru-RU" b="1" dirty="0" smtClean="0"/>
              <a:t>», </a:t>
            </a:r>
          </a:p>
          <a:p>
            <a:r>
              <a:rPr lang="ru-RU" b="1" dirty="0" smtClean="0"/>
              <a:t> «</a:t>
            </a:r>
            <a:r>
              <a:rPr lang="ru-RU" b="1" dirty="0" err="1" smtClean="0"/>
              <a:t>С-Гидротекс-П</a:t>
            </a:r>
            <a:r>
              <a:rPr lang="ru-RU" b="1" dirty="0" smtClean="0"/>
              <a:t>»  </a:t>
            </a:r>
            <a:r>
              <a:rPr lang="ru-RU" b="1" dirty="0" smtClean="0">
                <a:solidFill>
                  <a:srgbClr val="FF0000"/>
                </a:solidFill>
              </a:rPr>
              <a:t>Эти препараты помогут вам защититься и устранить плесень в домах.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714356"/>
            <a:ext cx="91440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Чтобы обезопасить свою жизнь, и предотвратить появление плесени на продуктах и в помещениях нужно соблюдать всего несколько правил борьбы с плесенью: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14488"/>
            <a:ext cx="9144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Регулярно проветривать помещение;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143116"/>
            <a:ext cx="91440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Не развешивать в помещении влажное белье;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571744"/>
            <a:ext cx="91440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Вовремя ремонтировать краны и водопровод;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0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0" y="332656"/>
            <a:ext cx="9144000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Наши знания – ученикам!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" name="Picture 31" descr="D:\мои документы\Мои рисунки\Плесень\Изображение nhel 003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395536" y="2924944"/>
            <a:ext cx="393661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E:\DSCN04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852936"/>
            <a:ext cx="3888432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7504" y="191683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 результатами эксперимента ознакомили учеников школы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191683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Выступли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перед учениками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260649"/>
            <a:ext cx="8784976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                 В заключении </a:t>
            </a:r>
            <a:r>
              <a:rPr lang="ru-RU" sz="2800" b="1" dirty="0" smtClean="0"/>
              <a:t>хотим сказать, что плесень присутствует повсюду. Плесень была всегда, есть и, скорее всего, никогда не исчезнет. И чтобы человек ни делал, как бы ни удалял следы плесени, она непременно появляется вновь. </a:t>
            </a:r>
            <a:endParaRPr lang="ru-RU" sz="2800" dirty="0" smtClean="0"/>
          </a:p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924944"/>
            <a:ext cx="8784976" cy="16004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            Ценность работы в том, что мы не только сами много узнали о плесени, но и сообщили о результатах нашей работы ученикам нашей школы, о ее появлениях на продуктах питания и о  влиянии плесени на здоровье человека и борьбы с ней.            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157192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rgbClr val="002060"/>
                </a:solidFill>
              </a:rPr>
              <a:t>Теперь они знают, что если в банке варенья появится плесень, ее надо выбрасывать (как и все продукты, покрытые плесенью), а не снять только верхний слой, как многие делали до нашего рассказа.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1000" dirty="0" smtClean="0"/>
              <a:t>Спасибо </a:t>
            </a:r>
            <a:br>
              <a:rPr lang="ru-RU" sz="11000" dirty="0" smtClean="0"/>
            </a:br>
            <a:r>
              <a:rPr lang="ru-RU" sz="11000" dirty="0" smtClean="0"/>
              <a:t>за внимание!</a:t>
            </a:r>
            <a:endParaRPr lang="ru-RU" sz="1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715436" cy="40318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ctr"/>
            <a:r>
              <a:rPr lang="ru-RU" sz="3600" b="1" dirty="0" smtClean="0">
                <a:solidFill>
                  <a:srgbClr val="002060"/>
                </a:solidFill>
              </a:rPr>
              <a:t>Плесень (грибок)присутствует везде: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      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 воздухе, на мебели, в продуктах, на стенах и полу и на игрушках</a:t>
            </a:r>
          </a:p>
          <a:p>
            <a:pPr indent="457200" algn="ctr"/>
            <a:r>
              <a:rPr lang="ru-RU" sz="2400" b="1" dirty="0" smtClean="0">
                <a:solidFill>
                  <a:srgbClr val="002060"/>
                </a:solidFill>
              </a:rPr>
              <a:t>Плесень всеядна и вездесуща, но страшнее всего то, что плесень редко бросается в глаза. Когда человек дышит, он вместе с воздухом вдыхает и споры грибов.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457200" algn="ctr"/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pPr indent="457200" algn="just"/>
            <a:r>
              <a:rPr lang="ru-RU" sz="2800" dirty="0" smtClean="0"/>
              <a:t>   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365104"/>
            <a:ext cx="3024336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Ее называют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«Хлебом дьявола»   </a:t>
            </a:r>
            <a:r>
              <a:rPr lang="ru-RU" sz="2000" b="1" dirty="0" smtClean="0">
                <a:solidFill>
                  <a:schemeClr val="tx1"/>
                </a:solidFill>
              </a:rPr>
              <a:t>и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«Плевком Бога"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Она убивает и спасает от смерти. Она сказочно красива, но вызывает отвращение.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0482" name="AutoShape 2" descr="data:image/jpeg;base64,/9j/4AAQSkZJRgABAQAAAQABAAD/2wCEAAkGBhQSERUTExMWFRUWGBoaGBcYGBgYHhseHRkaGxoeHxsbGyceHRojGxceIDAgIycpLCwsGx4xNTAqNSYrLCkBCQoKDgwOGg8PGiwkHyQsLCkpLCwsLCwsLCwsLCwsLCksLCwsLCwsKSwsLCwpLCwsLCwsLCwsLCwpKSwsLCwsLP/AABEIAMQBAQMBIgACEQEDEQH/xAAcAAACAwEBAQEAAAAAAAAAAAAEBQACAwEGBwj/xAA8EAACAQIFAgQEBAUDAwUBAAABAhEDIQAEEjFBUWEFEyJxMoGRoUKx0fAUI1LB4QZi8TNyghUkY5KiFv/EABkBAAMBAQEAAAAAAAAAAAAAAAECAwAEBf/EACQRAAICAgICAgIDAAAAAAAAAAABAhEhMQMSQVEiYRNxMoHB/9oADAMBAAIRAxEAPwDZHkzG0X/T6YOdiIg2/c4ReHi0SZ6dMNstVPO37j8sXsLVDihULLAaO8bHDDJ5i8SCRcxff8sJaFTTIAJG8f2wxp1TNvoNvqLDtjWKN1aL2ngnr3jfFc5mCNMDU3AEC8cSbT9uuAstUgQIXsBt/n88E5XMymoEsCbG1h1Exb64YQYmqZpuIIEgySNwOBYmQNxsfeSKfiGoSgDwRsYt1kiPlOw+qz+KIKqGU39Q7QT037W37Y2o5n0llTWrR8B4NiZMWG/tfvgOjBgzGsldWkhthpJs3zF4PcX2xWvmG1qGKhdUSpIMxbUGtpJtA31L86NDBgRp0kAMdIvNis99pF55BxzKLGjQUIuzGPU5IEEEGD3N+IjhWgos+bAYKrACTqBJ1km66ROxPJ/TBYqkqQsK3EifsCPzwLmCS50shIiVsTfqRe4Fh2HTGLl6Sgy9Ult4BgG5tIsALX3I6wDQUiVqnlqCwDGJWmfW0zLQxMselgNtsWo1IGgJp9EgCREG4tsfneT0x2rmT6IRiCLgwI2uxJ3HIE/bEzFJjIHpkCWBuT/a0X741DAz+JEgEmCQQw2EiZj25g8YAOeY1PSo0i7MIEsVkTO9ovfBObqKEN9UNAiDaQCIHIPEcC2MGZoeWJkaQsRAi9h1OMOtYFeYqkkwYOu8X/ELn3EDfptEY0zEhJ3joDxbad/b8sYnMmCTaX1HtvEmY3H32OLVTNrsU52PwahNpHS/W83kFG6dHKqW1STCtt15uPnA/PGNOs9RG0mxUAfPpxyP1nHKdFRQWgwmAuoneyiTfkmD8zi9GlcbhBqI4FyIjg9Yjn6ESw7K0xKqm0Sxni3z/wCe+N6xBI07Gwv+V+mMaWY8umGMSQDwBsZljaObRz1uMK19UySbR6pJ6dhvPY++GuhNuzfXLiBJj0zyOsfTidt8Gh4iTfc/p+/+FpzEW1CIO/WfeYHy2+WLViwkwGN5J6xtHb9PkLNQzymZ1fAwWCdQ25vbecMqFZZAgAxqg77i/Tf+2PPZOfSTMzv7fvb8sNBXLSIZYETEGZBsen2v2jGvAGqHNOqbyYU7HYibEX579xiyswb4hBssjYiw7kmCT7YV+HEfAW1Rc6pYlpF5Y7Dpe53wRl6c1QysBLMW9erUNIAJEWgwPkDhGhQ/JZosWTTpZQJlSokgzfYjbY9ca5dyGKlgeV3BAgC8m9/xfLAyuWfR5hDGHhdNlBjSDvc3kzzgqnQAYnSJJ1ah8hG8zAHbEwl6qT8UEAyLbRcfTC6m5diGIMAER0MwZjfiB0wfVJlYYSD6h2IPzHb2wElAoJDagxgenUQC0i4vpAPy+2Ci3G6O/wANiYJ04mKWi3d+z4/RoWBG4/v/AMY0p0SDI/wDO/X274OohABqn3ESfl03O/yxrTpKdUERP3/f98Ls5qZhlTcgm9txHHuf2MFaiNp/f7/c4i5af33j98Y0WhcTpkcdN+3uJ/LDCMstQ2m8wCD0v8v+MMqGZuqXJvcA8XvG1iBfCupmVGkEtJtMTP0HQe2CQAdPbkm88QIjBFGlNiAPSTcSTpB7m0DvGCaOZUCJ08AEx12n2J9sKWr6mCECfiAJmQObfvbF3VRURyus3EcKI9TR1IIHU7YawB9XLeaDrAZd1Oo7m2wibGQe/wA8Y06606pBLnVbUxJEgXAm9hBJFr7k2xMoxOp9chzI3AAFgIJtzO198RM6bgiDsCRq43gX0jvGMFFvE6M06kUgWJQkkhQ0ETfcQtifptg+pUUprW4bTcEkdiOOm3bC7yvMplXfVDeoKWTeYEKeh6xbBOTzCKmlbBRtvpiwtvExfGWxitPNCoCGAK8TeY6jsw27Y5mqhqDTeCrBoIEH09tXW4jvOMBT/mCCujSGRQCD/untsIjjfqPnM7DsVII30jgzDDvIn54Ue09HXQLpRQFVNJ3AkEeruTbfnAlRQ2ttYIKysHf8REcAkR9cdzjSvmQYUMQbRZSbAX0k8b24xnSQNpUN+Eyw03IC222F4/7QPfGs2y2XYqx9C+lDpAkGCWm8SdMXP6Yxqi7nTI172vC/c8fXrjtep6KJRhq1QNvhIvG8iOnbG5qK1oHpXXPu39rDvOCLZhQpiGJMD1fICBNxeRJ+cYGyWllDbbsfeSbnqR9PyulNpYOTpYA9urfmB+sWqVUgkj+WpAkTJO0aQYjge3GAFtGPiEsBsZtpH4jNht8I3PtirzOq+0A9zOu3y+311EDrt8RtpH9rGPlilWlfX6tMQF6yFGoyfTEEAD3knbDp0jvmkkLzeT076ptsR3juMEO5MKuwuC0/nFuR1wvFYuNKABiAWP8ASOBe217dB3wwNIAQTJnbp+/2MDBgrKCYCn87T77m83+mGa1Qo+LVHtP2jCbSCNEEDc/e+0do6dCba5caQTBa3pDESdrT9r9MaxGh8tQmDIVR8U9I6za/N9u+O5A/ywNCqWGo6R6CAbATBkrzH9hhaKjSdF7AAE+lYMEWE7CeZvtguuRyhYEASrAHeYEkcxscC7FoZ+FEDUqlQJMBVA0xEqQLWPPfG+ccer+YUDD45ssECACbTPz+WB8tTJAU6dQvzI9Ug8zt7Eg4YOgZTCqTwG2nv88KzIHFYagtIKYhahJJIAixNyWg7HrOO0cvpYwfRFlAAAuT+/ljmWzYKl30qwcpuDB1QFJHO2BWqq9XS1NwQTBIIBgi8i1456YCLQQznExSf3P+MTDUaj4rmMwVZVmAAWMbgiGMk3+FhzzgfI+InVpUx6ipHsBedriDjWhlmNjYhidRMkj8QPSxYdvpiUsooaVBJMEA7NHp4vcGO9uxwteTpjy9VVDKl4oVcqQZsBPQ/wDHXDWhnCwHqAE+qRM9hcX2HzO+EKRqkqNyoNhsPpMR+9y/4g09psB16H5iCft0OHT9kZpPwPnIAtIluZ6xxPH53jFKlKbG4G0EQedr2AHPfpgWhmtcDaR1PPt7xjSjUJPwkRNjHWx7GRb9nDHK1RotSJEMQPe/MDrx9RiwzB1QCYMzG0QBpJJJ3va9u2MncHkCbWv1Htx+74iUyNh+X7/5wDB6VCWtt7z9Rv8A8Y5TzYDENLPoGogECO0kgbmwvgalWI3iCIAuPrb547/FAUwTKhRuZJHuDcnDWYJqvokgGYNxN+skbHa55A9saZPNkHWIIexJAkL0EdN94+2By3oJWL3uLGf2JHTA+SoFGK3C9Nx7/wBQMbC+xvgDbQyzFbyyREyZUqJNviJtaJ5wtr/HI+EwJEiNX23v8h1wRnKroSVEq24JsDbpMzv3wFlg3rU7GYJHabTPPvgs0RqKgq0wFFv5ispswMAjm3/G0zhcmoNUIiwYJtZjrNuIAVTf9MMP4ry21BQFInodRMbRex3PbAOb1An/AGsxNiLAQI62JM9jjGQPmzFHeCASAD0ERI9xtwD1th4XUCwJYg0w6gzAUhQAR1Jn6bXwTTUMpDiZmbf7QeLbL+WAPDs5/NqOJYekkm4n8Itxa/vhRqwx1SU1FC8KJLDqARPex+R+eN6baBeABIHJJ4+/73xQZpiFsF1ETzA+VojANJg5JVjKsAC20wePY/3w1iFcwgKtYIiwGLDsAfy95AHONa1xJ2n1sRGkWmIvMWjsJ2vg2d9IXUGIYmQNIa8x7R/acRc1IUAEBnbqdRmRtzv9MDA37N6tabKQokT1i23ygYwVACYNwbjVMk7SPlv2ONqlBUPqH8wiQBuLHeD8Ww+fbFUgDaCb6T12PvbfACaZehAB1czcBtQPU9/74J8yXFp77AR/z+eBhTKkEktcCJAt9fe25xytVC3GuGOyiYn8hsfl9QwjTK1CJ0gczMgz9I+eGBAb4rgXFpggzPUnkCOMJaTDUoC/EDJtIA252J2+uGWXrgsygMCsG4iR2Ox/zgIVhOSzzkVKyguuyICBMGGa4ENM+k9IwdT8WUVAr6U1orISwDP1AXsWA3NzgLL5sOAuioNQBhl0xPWbSIkjBGZ8P/lqgfy1UDS4J1BpEATuCPqY3xmLgIOcJALBQgBLsTAGxETxyTPHewjZYEq4eoQkFQp1hp52/wBxG+2N6rh6UAMA6xeARI3I64tlkZQij1L+IsfUIW0ACCSRfbk4COlKkb6z1+4xMbT+5OJgms+LurBhczEX6xKgkexHSIxe4ggzJI6kXlZ+RA+Y+TPxCiqldiTE7WBP5dsAaAADexg7iTYc7mQBPc4FUMn2SF4RlJvq9YIMW/3D2g4ZmpaWkmbi1pJXtb74F84Kbi4ciDysgjb/ALgMbPSIq67QVvyLSeepJ4wy0CW8h6VVWIuItttHPy/vHOC6eY1dLCYmOOn7+mELrLowbbYH8Qi+34rkz27YaUCQIkE3FtsNdkZIIcSDvNgOdhwAIAB7Da+NKMBR2gCe1t7cx7/LFKCk7mx47d+/6czjRKUghTHE7++/P+cAmWdC0jURIm0SPb5Ti1BvWQTH739+MWo0yDPS3/M9P3OL1U5MWMiTx/xjfZjtR5OlSZFzbvG/zmLG2M8s5guCWDbDeL/rPNoGCRSIIYX1HgCduST2xbLVCyyV0SDC2J5NyP3vjGBqfiBsQsKwsd5EknYWItfv1nGL1zMKs+pb7TPxH7jB9TMHT6gBJtBB32/LYdRgbLVVbS2kSZExe0f2/LByMiVVa2oaQDaDNuvWe2OZgk0tKjS5NtQEAAjeOu+CkENUJYlSD6QBbeY/fGMmVTf4dUXO94EfbGQoOUIQsz2cEdxIAG/X8xvgPI5SnTomkpBA0gwSb9PqPnq+h+boWkQYssiebbdDgDNZU+pQdOofhWPSJtb8RPOANbDVphmVNyGB7CIm8i+8exxjWRVp6QbGfVayCzbAXNwPfiTjKnmYOpbXsTuOt+IWRjWtpZV0wQPhINjyI7CbfXjGs3kAFPW3p9EWBN7L+G3cXjc9hc2oxQNBCzpEFtpsQPvf9nCl6BbrF+3QbAX/AHGNH0lHLbc2N4EADrhbGqy2WpkCdJ2EXH0k7AC87GO+CM2VWLXIgEAyAN4JsIF8AGu7X+FYIvFjEAT/AFX79+mJSqMFsse/vf3E/WeMGwVYexBGkhbXW0/+Rnc9z/jBNOtt6rRBgDtfv+V+cLqbHc3N99hPFu+5x2iGm5WTsAQI4nucANDSnShpk7fXvcTOC8nmXkBgeRMqYjb6i/bCXM02KosTLeo69Ji/I3joOn0aZMn1Rq4A1aRcDcQOSZ6W+WAZoeZSvcWgRud9+n3xWpQ0qqU2hJIMyxUyXLBzMEdGt7SMLfDK0MFDNULEhiSSFKiLWgX7/XbBvhtCqhYMiaGqM5ZDpJEAhmUbkn0x0AnvhaCaefWrJQFqbRD20kFd1vJE+k23+cXdB6U9MQRpJ3WIMDncb9cah1EqAAF79p+QxglR2Kk6IKXCyTqJFw1gVjtjHTHRn5Lf0r+/liYZ6cTGG7r0fIlzAtWNl7k/+MWvPbkfLGaZkRw8EEWJESHH2INrQeYxvksmVTyj8BPpN2IKxqLWiSWv09wca1ssKZAF9QW24HE+2x+ZIw2dkZNJ4BattTAwIR47EbCO9sWIneLARxzsRteIxv5YZNBUL6dIK7gA+n74XZnOelmUgmeI24N+wBI7e2M3Rk7CswAzl726Af7t4/TpjdKbD4Tqlrj3PfjcYV0K2noSYgkgCN946/3wzpk6iRuRF+DE8mJ4+eNZnAa06OpCJ+cn5wd++JlmNtcDcC5PNvn+mOZHpItM9+CD98FHL6pgmZgkdv3+eDZKsl8spi4jcEbnpuebYqlKGAYSROkxO+xn2weFEX/dv0wLUzyaFqDk6QOZmwwWZJs5SpalEtq0n1fhgib/AOO2OUk/mEa/hMxb8S8/SR74zqEBKhAGrT9Rq/Q7++M6VcsKl5K6VIF7kC29ySSPcYF0UUGaZzPIx9EMVjUOgm9o/wBsYjjyNZNw7gpyRrYKD3Or7Tjz2XP/ALivqtCq3pm+lkPSJN9v6jtw5T1IzsSfUsKR8Nx9pP2AvthU7LS41GkarqQGmSC6CWI5B6T8h3M44udEQBwG45vv09WF3hviXmqSf6OIkyZX846AdsD52vqreUsgSTqUT6AqqBY39QiPa4xrwKuN3TGXh1V30sxgabiNjMm//bjLN5wF9PJXVHyBA9v8Yi019QptBhATMysyTtf0A/23wAza2qK7hCqkliOE0+m20kx8jvwG+qtgXHbGL5UsENpYksPc4rWEWGymJFz3/t+eNcjUSUZ2F58uTf8Ap+8yJ+2NRli1RQFDAXj8mPUE+wwyd5RNxa2C06e0i8be9wP3sPfFaiktpkTYkmLf4/zg96DF4LCx2AJMQN+h37bdsWq5cDUbEkR0j3Jv+4wKBYoe7FVn0gQCIHv+uOtmwHIUBmtqvtb92xUVW+EixBi0XB77+56YpVIGr0gsREnnsADPX9zAsNFswTAIiZ7iN79bT+eNaWY2m57bfPnmwwN8PEsYgAcg8npxi5rmCJkmxAvFuT1vxOFbGSD0daljDHff5SPywfkc0wZUSNChZbeRcaRsAf8AcNsLMrPOlRteCSOnbBWTprpCU9QUiQQCIvtcck7RjWZofJ4grfyiq+qQYkCCSPiA+LtINz0wVSzy1VZCyrq1KAGIYESCNUxrBHB69MJ8jlTSWFAYFtRWANTSLybAgAe8DDlKxLGaU6VBViRDMZtG4It6o59wWQvXIpyXh1dqdSWZKwJprUclhp1aiUPxFTIEnph/lqA1yAbACfbCPIZwZmuaTDQ1HSzJqNQTqJNxEOrQNzbjp6bL1V1FAwLAAkcgEkA//k/TASLduqCNOJiYmCSPmdCsND0xWVXgASusgOqtCBZJtBaRsCCOcL6uYXylBLM23mFWSdMKYVgD9raffHnqFLzKZKGodR1OV0CSbCGDaSCbm87TGJTdxRZYcGWI1TqOkT09Ij9m+D2Y84KLHWXJOqWmeP3t7fPAVOgoc8bSPck29jt3GMKdeSbkEcFtwQPSRyR9cXVqgqRTOkRZhc3Ec2JHTmfqHoWJoFaGXSBBseGU9D0I++HGSKqpqTOldjcyJg++2/6yqreZCy11kkBZkXuOhmD+uO5B2hlZTpAlGk3MTczPO/UHnCNtHZBJqz0VDS6KwUENDTaLxxxO/vg+hkoOvVpW506QJJ3JO5JwN4HUAGkKLEhhcaBN5F/taw+e2azn9MaTaTFjcwZ/P8oxXwck4XIKGdVQSw2iIvY226XBwn8UCvKBSLzvabGRHF5B6fculVE2II2EWIiJG153Nvzwvq0/LOg1AwWCDGoquq0yBIEEf+V8BsrxwSZM9UGoIYGpNOq+5MXHMEqT0AN8c8PMvWo3VmVWXvCMSB/5Ai/Q4D8cqhaa1FBLI8MCLkOoKsB/SbX3ufmxzWaFqgs7Hyw4I9MDWH3kypHp5+YwtZs6KtUZZRVSuXZrPDGDsIWQ3Jvt2g4MyfiIZGclQoAF5b4gONrPP/14ucA5oMWX0WZWNiYJUFwRFgYTe9rcnA+SSlScjUZKM6qJsNZANubNHT5gYywLOMWvs0eERdLDTwIAgmQqW2CjUR1AJ3XFTRNMAgkhVFxey0xA9y8COhxjQzwLgCdD+kzPq9IgASbgHfiCL7kvxzMVEXQiAlm0+phEg+nVfbSxaf8A47d9h5NlMr4VllSiGqyA1NV1fFygJ29VnAJ7mLTgfPkNquCKjkxBBjUxk9AN7mxMY2bODzCgcxTUR0AtcGPTIuFO25NiBfL0mo1g2lhqUqthABgsSDaCBAPEEx1WhW6ywelUX/2xYySwI5surUekGBfi8XwatSomp6bEAhRBkzYjnoDM/YYCq1immkfj0CGYqshSBCgiPMcK1rX0xc4DzmdMMzH0KSrLHqC01UqnZiKkseBI33ywNKPdI9R4a4IRtZLhZjbUCABPW55vvjbPkmNMao24An9xjy/hWfBpVqpJ1FgukwIC+rTOwOxN4E8QCTqfipNNtbLTOxcXAJNhJ+IgDif0ZSIcnDWUG5yizQ2qIMib9OP1wNVoBqhfkCwBi55I+VvbGlauH9ILEgG5tPEx3P68Y08uzSNrRtMiwn+w+owaJZWwJ8uZ9LRwxN9tr7nbYYzBDEKBaZDEwbduI98aZxWiWQhRMJ17m9xbYbYtl5VATZjxe03i+w7WwgUXqoNHqGoAg87ja5784Oy+fCaBDaXX/qG0GLSLQfykdMC650kkTwDf8tv374PQidOlWYKWAO/S1oA4xjMIyuZNNFFQsxEnUAZiPxACxvEX2F98MsrTp1WFRSfM0nS3qW0mxFrah74BppqFNm9DiQVUyATeCQLC3se+NVWk9XUyt/LPmM5YgIVkLKk8gHa1r9yZDzMhlBcNshlYBG06o+IkR8MicbZGpKCHDGBJGxkTMSYB3jA1Zqa1Uc/9RhoQTeCQWgTsIknovbGy5YU21KVXW8vqvqsbAyIaY67G2HMHRiYrr/f7OJjAPztlcmtOpqplWESIBhSQTuRFhzsQ0Wvgj/1HUSi0wNW5vJvYxMH7gajAvJVUsxXprIpjUhIkDYEyGjY3PTv3xbwrxElz5ltMkECw/qEke315nCJrSLTTeRgylWQgg6VMwCSem/sDsMH5TMFpUjvcWJnf3Nj/AJF15rFSzGDERb1LaSCAJvvbgE22xfzogAgMTIUtAdTJgHbe9+0bjBJDio90bUVJiAPyJi0iYnt1GDAEI/madF9IMjUpYWEXHJtH6AZiqpCz5mg2NQCY7EiQVg/QyDtDLKUaQB86JZRoabqZAEAHSVuTB4NjtgO28HRCSisj3w8o9QvRAK6QCSbrC3WQQdQ0re/wn2xi2eRhCinqFy0G7MsCxF45i035nF2qqqpT0KVYSxWQxAaBYbjSs2PJIPOFOdYUmJRminU+G0iIJsbE6ef9s3nBcqWQQSnI42aj4oush5JPmSwMxY7TIizc3xrmvEDUTTJGngTFxBO3qUjVbaBbGTGk71qtMhVYeimwKwwIL/EYNtdxAtvMYrncpVNMFWIAYyJhoJCkC1ulrXE9cZW0XcfYXkc8KlMkFaiFiroxhhBgIJ+MhAGEAb3FwTjXzSEaNbQ0QzCykAiSbn+m3I1TcYxy9dAhSkICwWMzY3lotfYxvAFpjCOlVYFVqXFUnSwb0iGMmB8QiD/nCTY/HFK7H+T8fV0Ck02Ca1BIZNPmIYBYD+kttMkWNgMLc94kzu9VwFFNnpqAumUUhUPWbk9LDqcKvCnUE0GGrWfUREhgCPlafn9cNfD8yvm1KdYtoCGSx+JluKkjqAOm/JMlIyclTKcnGoyfVGmUoeum7m6BpH+5JX1A2gOBDTewnnDelRK+TUNywKSNRlidJYgoQQFYzeGJEbyPIeI+NOrmmkOCdIAE6h5gYLIMkFxJ5Me8l1M89fMNq9QpDQFUbSQCqBe8yegJwyklgSXFJ/K8G+Y8ZhmpMXZlUDztKoSXtrKxOqLbmBqA/wB3Wz9V9NFYMLAMRJCkgjo3p/c4wydepTISqvneYxOlmLKIMWmYMG0bTzjR/BGrFFDhAy1mB5uwC6ryDoYv9MFNvQjpbKVPEz5oqsS0CFDMVLLK6ueoVfcNgyvUpNDUqLNdJXWoE6maJZfVqqXPViOox5zxrPGtXq+UshQFB+EKoFgTPxSJi83xtkvFEapTpKiq5VQHGqLctJMgsNwAV3gi2FvI/VbHFfwlhRo0lpVII8woSjep+5SZUBR1G3XDChTZYU03p2AHpnTpniDcyGIMEW64y8Sy1euzL5tQL6mfUyppJEgEqPUJlb9DvaNvCfCUk/zZclQYZoYiwvoJJKgg8nvJOHSzohOScVbC6FMrIULNraRYCRJvMd+463YVswBoBAVhwLwf09/8YCbMIjsqnzHaBCiCQJgSwEAXBiWHO2CqHhTLT1EENEkb3IBP/be0m4w6OWaRjmMwoJiSRva/yHt3xiylhMTGwkdJv+mNHVxpsJM6lkyel56xb/kjVASPUdA30KBvHJkzfAYEcy9NVeXYEydMGALbDrafvhrl6batQqblbbgAbx79cJRbSSAVJuTwCODc8b+2GuSdV0xEmwJO4uYB7cDCIzGaOq1GlCNUS8bnYdycG0csj1Aw1BlJUbjpNtiDtPvjCjSVzePSRzJBFx7YvVFS1QstNEJJHxSo5PIY9uvOGSNfgKy71LEVEqJ5kEuNBVbhtLCzG4jbbffBxydIOqO+okKadNyGg059Sz6i3UydsKKxDZeaVNayMykqdTSGf1wN5Bvfv0w9yeVGoaoZkJIMfDPTpY/TBM1gJ/ik/rX/AOw/XExp/Dp/Qv0GO4xKz8wZ2nUCtBYq1mE+qJPIv7jm1sY5CvbRBCk2O5F50nobTe39j29UVdwj+qOh3NuoBPSx5ODqNX0SAAaoi6j1BSYJB/CTx+wleTruloXZBzqPnECICtNyQBMc9J6/cNKeXn0M6km4IBIB/wC3n3n3mMK83lgqafiM6ipk8TA6xNuT3vh14atRTpnQQLw19JGxIkSVPYwTscMvRGT8lqD6EDINRJaZVgTBgwpNyOSwjieMen8NqrUpKPLAF9UzBmxgEyu8m/P1UU66kMQTrZfLZxpdgAQYuDzHth9kXVKB0aWAMldKqZjbRNztaBOHSM5JpUTxrJVGKNTpsGGxWGUlQBpttEwoO8ECcArTGqmxA85SdZa8iZuTB17iD0J33Dzv+oqlNqjCad9JVTqB1En4XmOTbpjqOreZWbN69IGoMYc77AxIiLD7YlJ28Ho8EOqXYt4jWWqaYSgwBGtpYiDJIgnfiDEX6XHMuXNOpNQoWrU9CASdOgkzN4BvN9hvbAnjPjbfy1Wk17KxAZoNpED1KACCI6+2M6XiFWjWK6ixZQIYfETeO/qNj7fNe6X6L/hcnjZvl8olIk0/UAWZwxM1ENiAdyACCIEyoOBPFM0i0mKLFUOQsgEeWUT4Y+HTpB+cja1K2bqBUr+keUxp1EcTpDEgyN9NyOo42wB//RGsdK0kAOkr+IoFB1XPBN4O23WUcsUU/C3JSefY/wDC8rTNRcwggKQCtTdoUNPpG3Xtfcxg7x6tSR3TLFXBoszXBgICRyZMKtvnfbHmsj/qGqHSivla3UhdIWZMeku0AH0AgyeI3wDSz1WjmHfyRKliyEEBbEXBvYm4O+A5qKpA/Dbcm9eBOniBEsRDn0rvY3J+5374ff6aqOBUVQA6rq1NssEXPXkx252K8ZujUqI1UMsASywYgkyqgDe253knezfwnx9NZQKAGqND1CTCtA0lAYLEC5M9BvhYu3s0uOUYu0M/9PZa/mVCmkv66hqod5ufUbiRYTtgPxbPkaqytqDMaaqjEkEQH3G8kDkwRbFamYjOVKAUaIKhF06F0klWaRAABLFhETini3jSaBQUo1Ol6UrorTUkDVCm6SSQSCZi1jiyaqjmkqd1sAyT6yKTyCJC+WAxBJutyASbktfuYw4yfhOXStpTW7rAZjAFzwJbUwkDcC3N8D5TKP5Q0akn+kAOVJklRssndmMACwN8MEygGgF9LqBCEljBUAMJIAqEEXYgxcAE4aKE5H6C8rmTXAWYW+hWJBEbn1HpO5n249DlvCKfqKaFXSAYBDAna4JBWIi3J6yUWVakukwSwGnVsGhuT2O9rkDvgxfFFDOVqDWhkkwNztq2DWNiYmObYqcTWcBVHL+U4dX81mIGuWIW/oViJKqSJnmCJMAY3zyv50F0kASekkktpkDkARJPzsBkq/lMG01CxHrj4JMElizAAaSo2PMSccq+I6Vq1QoLJ6WYjUQdQSAbAiJ+fO4wFQ8ot0aKDIJgRsxFz1IXcC3vvMY6ylmJ0KAeYIt2UEf2GM6GdqOAwpgbRqhZ32va3Htg6uDBhirRuvq/f1xsMnLAtqUSYVVBA2JWRM3tYbdffB1PKEbAbj4ibCIOmBYgYx/iWIOlSTxqIA45P7txiz5V3JDpqQAmAZDcC9ird/ywhtjrwakqtoQsQqibA3kQS2+qPtGNDnVZ6eX8iPOZ/MVw0FQDJBFrxz298cyY0pT0uwA9MEBwbQNRmYEbyMO6JVisgagTpmCRwSN9x9jfDIiwnKMit5YZdUTpBExtMdJOB1U0jVzNe2mQoUyNHpi1gWJ67TE4Hz2W1+aadQ62pgQpuB6gNMXB1SN9xhhlXdqNKWKOdBbWgkxdlImFJAN5tjMZ6sYziYpHfHcASj80+HUdKhAVGsKDLAWJBHNoO0xtgQsyuaRUlQwvJEEbe47bfWy2jmXFT4QrWBAEcb+5HOPVjN+YZJEx8RADCIsYEMD13ECcKsnXJ9f7M61BWOqQRFz06SQcG0VCqdIgDjeT13v+gGBAIJMXv0g6jf8Af98bJRbaCQbTtHuRbfnDrRzsN8IqKznSDqiNtDCRBkah6bn1CYtbYgrM16mnytY0neyavl5m5+YM7kDF8lQKlWRgSI39QJtY9AP7zgqrmRJk6W3NQTEyZkF5G1onccYK2G/Qiz1FdK0qjOzMZRmUqempgJNyxA3672xsuT/hw0DUzmLrIKxBCnZhBjbcb8YLprSZQWNN3ILliKlQqQTbVtcSfntOCsz4hSyqga9RNwAWYa9PyCapi3GJtLZ6cJPCyJc74MyomZV2YOWABkkaQNmJ6tAX8+Bs34ipdGr69JIKugAYKLEDYGCAf+cG0PH2ep5FZwqOpUBpKD+gBVI03AuL/fCDxKu9M5ejmKYUUgfhKsWDvqJJBILSP8DEZVVI7IXuW/8ABj4pmtaMKb1PJqCG8zSSYfWpmN7XJvbfoF4PRWl6mNPQ1J76iyncFCQLOYMCRh1/q2iiZdGoCnolSs/9QFgSQUaYuN/bbHn6eYbMrTpVap8pWBI+WwvAtP1xlh52SXI5QvwK86QaoKixO3yw7z3irmm6QJIALNdtI4B6T9rYS+JZFqFQahaxWDIj369cGZfO+dmC2i1Q/wDTXb29sJplk1KN1gCymXLqyKvrB1DuNmHvcN8mxvlfDa+pdI0MCCjMwSTNoJtMjDHMVf4TMPFP0jSrAfDcBiuoWB9sMc54oMxHpK01nQssWkD0wW3AJE7b40YryTlzzTwsMCyVB1TXUqUHDkiohqQbG8rYsO21xY4tnvVLKKaKtwygXAAnSV9hMGb4ReUweSJPJNxJ6zbB2XpsmpHpIysQZ1rYQbgg2Eme+kA4dSWkBwt22HZHxGoa3nkkKtmb4F0wRpVRz0F7xgunmV8wgIxRYJLGADMqCALktx1HQHC3PVEdNWpwoslMnoI35Fuk4K8NNSs+ulTPk0yzlSQQX0kmAdyTxe3zwU3oDgnbHGbrPNTSBYmX+EJHVo3vsO5g4AUU0oMI1+pGkyDUltIYbekF4UGJIJnkcp06tZCtVj/Mb4LWGrU9hsSeN99sNf8A0n1FwFHmL6XUkhVUDRzBI0iABwTIFjXZy9VF1ZpkssMxopuSgpIq6W0MGNpMEg6VYxruOu0GZ3NH/pBniowZYPrYCTqtABYkHT/t9sC0XXLE+oHrJJJBj+q94E242MyChnQwICMjbCqqrUMRx6ho3gE/2sPA6u/oOVwpCgu5G2oMdrTb079T9MMqteQCVLNNokf/AJF/vxthF4ctNLK7KwEKSLx2Vm9RG827WEBjkkppJDeo3LtBYk/WBxiiZy8kVs0zDMRs+rcBR06m1vnjbKkqZuQCLmQb78T05wJ4nmfSArHVYz6b/KcE5WsYm6zuP8gkn97YR7JIfeE5jXEIQnqF5EX6G974YuVSqCaTlgn8sgBtgZUSbNAA/wB1uhhb4GCFBAc6mJOo6is/kLbYfaVkalLafUDAMG4tF9W+3XFEc8tnMnlwtFafo9QJIC6JDXY6RsTN+84vk/E6bJTFNmID6PQJ2BB1SJCi1+sXvi+XNOJWDGzbi52Dbbi4HbtgLwxSMw2ukoCyKbyCx1QT7TGBIpGKlBj6ffExNAxMKSPzHV8PFWWECpI9MxxJggQOLYvl6IAGsnidVukdge2+20Ygq06dJVVjrDMzSYBtaB+Xed8D/wABUqanYa479TMdZgyCeNsZP0jpbtDlPTZoZTO/O30+WC8vFtIYLEzEx2I3n88JqmYNOxPpb8J+8yfljfKVjP8ALDwxuVNh8iIw6Is9JSKkXJQDaBAm5G4gjC/MUahHp01NTEaWNyL2vABsbk8c4OyeYURqcsd9JKzxYkAifnOO+J1kqoUVzTFtXNuhvdextPXDSWA8b+SFDuMsW0ACs+761fRsxUQOQSJF5iTEgi+fXeqCg1aTI9I2ICyZuDAm9xJJ3wzz5oUaa6Eeo7PE6FLRIIgrZR0UAEweDZP4xT8t6mogIpBYoWJlvwG8AgmP1xzziz1eLlzbBfF/FKmk0DUSoh0mQB6SJsGjYdrT913iOWNJaZ1A60DiJBHrYT9VkduMavSXQXDLpBsl9RN4Mcx74Cz2ZaqQIuq6R7C/9ziD+zscrS66NFL1aupjLNMk86cUzgYQGkWtMxHEdRg7LZBqZYagZpLq5jUBUna2m0/PGqPSXSXR6o06RrYhU53AJt0GGayQjJ0DDP66AoBAPVqZib2BH0v9QMdyPlrDIzB1EzP4rxAj4esz9MX8eKawaYgFBEGQeLHeJBF7225IPg6zWC6tE2B9+PmYwPORliNob5Ohma9N6aMfKLa6ksoXUPxXPE8fphd4l4hUFY+ojT6R3HX5xOPRUMjT8n1Cpq1RIUPSLD0mSIIUmfUD8jhZU8ELKZAADaSyyQDvzeIOGcaQHJSZuyLV0GlOorLqSAC0gWJNuLY0reHmoKa1itIU1AYAqSFneQSATPz74XiiU/lAioAwOkN6WMTx1kDtfnHpqxRwP5lJCVUrT8oApCgMuthdZFubb9dFWadxoTZeitVmqVFHlkejS4UiDAGm82HSOecF1RSpiEoOp3mvsDAvpG9utu2FuayFbWYltmBO0TG4EW5E4I83MoDUVtbKpMgSQNiZ35w0cE+SVtJMxy2eZnMtAFw4OkCLsSAL2kBR2w5yNZ69JgpKohXTDKjkmSTEhdB+EjspuZ1AVM2wNM1iPUBIC2YEDVcHe+8g7bcl5FssQ2pmWnMSR8LRIBtHU/I4ZJpglP46Ms1mIASoUWqGE6iH9N7Q0wbzuBc4MymZMtKa0gsNCAsfSfhJsGBiVm4mJtO+ZqVUJUywCiGcqxPTQ4UHTvHqI4gYX1fE61JSzUwoYj1amJif62JPynYYZqnkg+S1Qy8NyemKnko3VmQqy2tKMfnqUmIwyOWqPBhCNRPwwTNjNtzH3+WFuTztQoYKuCAShU6oPAJeODB2wT4U1yfLqJe4ZtQI6gzb9742CbcmjFqLt8TaQNtOqPbcTzhjlSRAOoadj1t99sWqnTZmdmW+oDTPzAieMSpnKkH8MCxEGem/5YVryJbPYeH1yVBSxPPTvHPtbDnK1WLMDvAgmQPpMTM/bHlPDq5IUPck6ToI5USSJkRvzGPSZPKNTkrLaivpY2UAQY5k8/2xaJyzWTfI0tLFXcEuATREMqkC+mRIU7weZOF2X8Rq/wAdpI/ltOkML2AuI2EzZuxw7etpdQE9TRLWAi8ieWG8dMczY9QMbYzG4csYasTA38QOuOYHUP42fnaj4XqUEsu5Db2Mke8W/wA43VmV3/Dq0gCJiG26kFT+5xyibEgtv/MBj0mRpIE3BAvjQ1SxFQEmbHa0AEfOCPrjJApmmZRhqNOoZFwYFj89rx+5wnTMVNRL6jcD1E9d/nPGHr0QVJHMc2Gx9pPGMK9TTsuthsLAbe0m8bc42RDfLoCsAEWE35tPEYY1vDwyiPUCY0gfK7E2AF/3cPJ5/aUCnkSBv1t1w2oeoHXBTpG5nfDBTpnmjmxSZloOUqvYwxIC7G/4mMGSB7dl3ilWuzeQU8tWEKDadpZt5Y9eJgY9/SpUUX0013F4g3v8j0H+BhPVyo1tmYl21A7nSoF9I9h3NzthJJnVDkR51fAaaUGNWowI2MbQYb09DYCY3E4lehlwtNssrElwJeJJUeqw4kiI6tPGG+eoqlAymo1So5uvxCwgxKi459sLMzkFZqBqemGCaKYjSu8zeDPW5xFqjshNyjllB4lUqs1Gmnll2BcQJdpCgG0xM87TxYytl2IahKx5vQQDvAPC/lO+Cc9lNFZmy7MxWQKlViAWiIXbU9yAeMBeHeFkn+cWEsqKG2Zy33AW5N8D+SGjKlgT+L+H+VU0ag1rEAxccTx32wzWlSp5WoCg8xlpXJkzqZjY9VK2ttjrr/E16yXZtJFEzAOkjSI5lRbvg7x/I0GBp0nR6nlK8raSs6lA4Om8dRGFSplJcidJglHOJ5elPMptEg02MMD+FupB2Y8WODM9/p0afNatSUnSWVzDQYkmJ9U9N5G2FdLJjyKTodgfMHIPm6R84YfL54rm6TqiOSWWoxgm8wY732P0xr9obDfxZ6er/p7QCwpLVVkD0WRdV7ap5iPw3uJ6yIaYc6lCldLSbjTE7DTM2Bn88AJ4lUphCOsEAnkCJvBPbfB+ZzxBp1J6EibFJIaedpFuh5w6SIdpWLM94dmNIJqCnRY6gGqgzvfTPqtyN7bYHfxkiqGA0kWWOQQNm4JB5nfG6Uy6NTZpKOdM/wBJuDHTbbacQ1CV02gFV9QkW6jpY3ie+N5DLWdhhy2pKlVF0qDqIXlumkfC3UYtRzBIHkqGH4lfSvcSDK29vY7xWr4pVKAlQY3CW53Ok3nkzjmYUMBVOsQYMDVB6MDse+HwQ0qYwXN1iIqKaaDn0sh7EDb/ALrxgulSLIFUukEwdwQQPcMu3thbl85qMBgSbhGge20TM/LDWhmCy/zEZWQnS22mxuCIBF/hMfbFVkhPBegQIFQQVHxKIjnYWjb27YtpXTMjpE6LfM6eNsDU6r6QGIJknWnF7ehuew62xr5isrTpaIkAFSPf6fngVkS/YQlUTeRAsTpIt7HGlAg/0kL+G5npbj6YAKIw9LEcekxH+b/fGuUyoFi2obHUsGIvf2/viTKpKj02Qp3BULrUyJETIjeOnOPX5eoyprYGw+FRJ/zjxnh2cJCqoBDHSFa9gL772Ex7Y9wjMlOQupjAG+56xsO/GHgS5dBWUanUPmKxMiIJIi5PwnY942x3OLfG6KGgsBqF+sEi+Mswb4dbJcWGDxjmOyemOYY6T4jkcsquVn1sJgcbce/5HGPiuRDgICsswOruLCOpvg0LTEnTLlCAxGxEmZ98C5pVIKtBgKy1OhA7cX29sI0RX0HnTTVW0ioo00wsgXiSb24++FuYsVhWk/hJi36cbYr4WrLQOoyX+BZEL0P/AHEkYt4fRloLQ49z1uSYnbsMCldoDVHUypUzq5MyTY2be0m2w2nth1lqy01Go+pgAF3PSTFh++2FuZv6iRIFgLGOnaevc4wzHiBRQSp1MADBssFoWf6txH53hk8ZJ0NKrSANUKCZjeIMwfe89oxkmaNRhqgIqkA3URwDe5vvz88BHMlFkEFQDxBkC4MdJwDV8X1LpvLR6QO8z0uREYDopGz1RyaEPUBLEKEVm3QGAxXsFLf2jHmM7kAytEkAE2BmZnVE7kH64a0s4qU/K1SfTPbTa3W7cRv9LUcoXBZSLi89dh+/fCyjei3HyNbEeXy5qFleoR5eiXI+BCdxGwi3z7YrksytTMVGlTTopqEkkKth9fVfa+C854SvneWWaGJVm1EyogyePw/bCRvD2o0a2n0iqAIm4QNqi+8267YllPJ0vrLTAKNd0iqjRpb4hIgi4g/2wx8QqmlUD+kmofMEXAm5A6QSftgPI1x5bUH1QSGQCwDdT2I/thj4TlaWZqtSYeUdYgrwswR7gQZgzBtthVekPKSWWcemshUnQ49QBk76p+RG3Y4LqIrU1HmSBUVwnII9O294A7xhh4H/AKdUpSPm1ApqSzBFBhqVGrTj1wHbWF03kg3Om7d/AgWpuY1MIGmm07Mbw12GghoiJW5nDpMlLkieLyyEipR41mNW/pJ3g2Pf3wTm841JD6YIFjMlQehFisgfM33w0TwenTYs+oAXOmC0PHlgGJ1k79jMDS0s3/0YEVQ9VIR2BPRWYhDvuf8AF8FLBnyRuzzeRzBGjzqc2tJ0tMSIPMjj2wUXBPmKzKAwVgROjkEg7jv79MNafhzfxeiok028lXdQI1sthN/UQN44mMaJ4Z6laSHdXU0z8DeXotqMAHSxNzuvXdlGhHyqxdWyAp+taZlrHRBWOWQHmY54HOJ4dXamjCtUVlLjyzIBI2OpT0tb36DDT/05VXVTq66bUmqACmwgAKekRBgngrBHIFzv+nUZn8t3D6wnwDRAeojs3qlUBQHVfcW9QwxNSvDF+b8J/mJUTQU/EenUg+3HGDKef1D0lCCSIDCe0HrOGQ8JFL0tVB1aomm6QEQMfSYKtfYC8biwPT4JTbT6x6w8aKZmdDso/pLSBKBp9QgmZGWBZTtJCnLNXBm7JIBR1BIA3IYGDgpmpkT8JiJ94jtxxtjGllDTpk1GanAkFVLyQwQwAeDzeBwdsH1vDIKrVZdDtoDAfEWbTT3tDH1ew3uDgtgYJQJJA0hgb6hA+4MzbDPw6SxkEAdeMSl4GqkDUdUsTKxZfLHWQxLmBeQV+GcH+G+EDUp1PudSx0UMBGqfMgwVPINzEmTHTHXhtFlT+TT1EbEwAdxb9e+H/g/h9UNrquW3i5AExaNjt9zgDw0sK5X8IUwBtEgA+5uZ6Dvb0VFkcRZueux/UYqmjmkmzajP4gAe17cXjFK63wRij7YyeRYYYLoxMbacdw9l+x8IDagWO40n6g/2MYXVakUz7rbiCLj2ttiYmFkGAbRMqxIBK7W2vO3viUF013Yb6B34B/PHMTAWwS8nNXx+4vzeTiZp/wCRAgAFNvYfv5Y5iYVpNCoBzOYKi0Q24Nxcmbfvc4v4Pk0Jd9MFQ0dp3N+bY7iYz2MtGGYtVWwNiZO9mbBVLxF6bgKbaueLcYmJgx2Eaq2uS3Q/ecCZ3Jr5bDjUix0BgHvziYmFkaDPM53Kqc0gizQSPZfythu1MKa8CDYz3gDExMKVkynhpLBFJOkMWCzaRMflgzMbrJJmmov7SPodsTEwUF7DKTSqk3Mrf5HGNGrIqqQIhjt0I/TExMMibJWQQVj4UVgeeLe2AfFKpNCo1tS2BHQxv9cTExnoy2Chv5EmDq0ap5JKiT3vv2GHq0hTqU6aj0leSSeOZxMTAHlowzNYh2i0yPaBxgTK5ousmJHMDExMF7Eei2VqEwSZg8wee98b0q51CwF9VuoEg+44O+O4mEZRbNcrUi8STMk+37+p64ceCNJH6DExMSeyqR680dQS5FxsY4w4yOWWiHZBfe8nExMVWyE38WP6bSAeoxnVxMTFFs5I7M5xMTEwwx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s://encrypted-tbn2.gstatic.com/images?q=tbn:ANd9GcTsx8gIvcyZNwacMOnd5D_DViB8SSdBzU8sVAYrgKK0dRCfgN3Y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365104"/>
            <a:ext cx="2577083" cy="2160240"/>
          </a:xfrm>
          <a:prstGeom prst="rect">
            <a:avLst/>
          </a:prstGeom>
          <a:noFill/>
        </p:spPr>
      </p:pic>
      <p:pic>
        <p:nvPicPr>
          <p:cNvPr id="20486" name="Picture 6" descr="https://encrypted-tbn2.gstatic.com/images?q=tbn:ANd9GcSPBC51omZesKPJgGBc2obpJJaGWBxwBxSDL58gXUjMbtbLjSIB5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365104"/>
            <a:ext cx="2610036" cy="2160240"/>
          </a:xfrm>
          <a:prstGeom prst="rect">
            <a:avLst/>
          </a:prstGeom>
          <a:noFill/>
        </p:spPr>
      </p:pic>
      <p:sp>
        <p:nvSpPr>
          <p:cNvPr id="20488" name="AutoShape 8" descr="data:image/jpeg;base64,/9j/4AAQSkZJRgABAQAAAQABAAD/2wCEAAkGBxITEhUUExQWFhUXGRkbGBgYGBobGRsaGBoYGxodGBgYHiggGholHBgaITEiJikrLi4uGx8zODMsNygtLisBCgoKDg0OGhAQGiwkHyQsLCwsLCwsLCwsLCwsLCwsLCwsLCwsLCwsLCwsLCwsLCwsLCwsLCwsLCwsLCwsLCwsLP/AABEIAMIBAwMBIgACEQEDEQH/xAAbAAACAwEBAQAAAAAAAAAAAAADBAECBQAGB//EADwQAAEDAgQEAwcDAwMEAwEAAAECESEAMQMSQVEEImFxgZGhBRMyQrHB8FLR4RRi8XKCkgYjM6IVwtIk/8QAGQEAAwEBAQAAAAAAAAAAAAAAAAECAwQF/8QAIxEBAQACAgMAAgIDAAAAAAAAAAECEQMhEjFBE1Fx8EKB0f/aAAwDAQACEQMRAD8A8arBzQYoH9MS5DQHLnTxNaCUtchrkaii4CgElORKgd43l6813shOHqdbsz1GPxXu05SWSZP4b+FaB4YlURSuLgD5kkl7bb0GBw/EpPwHMNQKYSqYG5A/epxGBzAAC1mEWArlOqWnU1NvY105K1A6kq30qxUCNwL71GGgsSpgGt9KthpBYN0jcbxal2ekJRlDh5qi13eKYKXbpQ8rFzPaKe9jRJSWhmomHg5rSafTghQJ9TeiYHDh23jptRsarJ/pHgnto1Ew+HRYjq+vnT6/ZxSpwoESCJhjBftUIwbsJp2gmcJyquwMIO7Zh+mxPlRMNeoESBVveTbzoGkYGElSSbAEwZNAVgpl7ANEDvTGAlAKnDKaCDc9aU4vg0KUSMyXtJPcF6CCTwgmRY3P71dPDiAA5bTfeqnhWELUD1AP7MaY4ZKWgy/V/OnaJC6sPpVDgPs9PEkQY+j1CuFID2/N6mVVjMKCI0/apSmKayvVVI2iPWq2WiysHXrVco9fFqZzFvH0qRhAm7daNlokoCWdtHqi8GIptWG32/moGFGr09lpnFG9WKwPh1po4YN6CrAY2q/KUrCpQCLGgqw2p1vKq5AauZJ0TjpUU8Ujb6V1PzHi9UCCGVB1a1M4GEgPmUW0KWfyoeDhoIdROzCL6zprFBweGUokAnZv5rmvTT2tiYpeUhxB3nW+1UW280ZXC7j1PTXepTw6A7zHn49qFdFsQOQ7z+ebUPE5iUpDpcsDdvCn0YYPMlz5eUyKtxHCFKmg2I7GY6UAnw/s5ShLBDlnv2p9BUlBQEJc/M7lhGtFw0sA4Ly9tI8qtjpzLDnMwDNazSX6mlKVm2cODLzD72FWwsL5fIiR/IrYwuCQtJL82w1/zRk+zcMpUVLUFCycsM0MR1DUeUPTBSrFdQDMpiwgRp9bUE8UR8ir/KAfpNbaeGZhlJmKU/pg9mBNwfKlo96Lo4zMbgf6o8O5qmJxaUllKSlTWB3fbxpsYSXCQlRAvLlx4dqbV7PRkzITPzEpAUliQwMuDeacxFrCw8MKDynZ7+Row4dpJjbp3p84EMA35FVXw5Byln2BeKaSXuU+sdBu+9BxMMOW8/40p/L0A6uPoKqixHjcN6UBnpQp3YF9NRVeJ5gHJAAYNEOTp3p73YBBGvRx4A1ccCpSSoDkRclmf80paPfTKZ3ghtd7edMHiCpABLzs2zxTI4dz16a0DF4QOJIA8H8WpaPYZw5j/FDUhoMbxTWQiE/j1K7SPF386R0llv8A4qmIjYRTuJw5B/fXxoQDpinstE1CfzSpWiRP5tRVYY0vVVJ/a1VKkBaJNqqpCmfTvTSk2nSB2oSkk+OlPY0SWhxQSgg7pp4ptULwvKqmSdFsPAJD/apq5UoRJqKe06eq4kJflcd22mR9KLh4ZADG4Dt13o6MEtnDE2AJ6bHS1FwsEgOoDq1utZ2NJSmJw6g1pe4+9XGCFMLMG/PGj53YC3jfxH49GKUm0EP1GvnNLswuH4NywSbxawf1qmPwgmSFRDHS/enClQHK4SfhIggi9r1QBTB5kyZvv560uwjDCUIIy5j4k3oR4pAIOVUsPhLNqPOmsEAAgvFgOru500Y0XDwgXUoEiIeNJeH/AJpHsHAxg3KJZmAY7v0vXJAJdYOXYGSLAGr4mIocgKSA7XN7weov0o+IhIazOSCQz9OtraTRo9ylEWUrKzgNLQ5kbkHyrlo5QSWLvmIcSzvt5UfBCWewALNMkszkAWbU1xQ5CQbBR5vhAUCU2eJ1sXq5x5VPnCaMJpgly4B7HXSiYy3zGQACUggN5iGl6hPCqJIgsFRsUyXkXcaD0NMpwSSqVEIA5XdJe4GYMLEeNXOLKs8uTEm4UBozO37ftVlpBkg8xYE7htt5vTysFGXNlKNiS7CXASdgWlnhtKEMB03Ufiy5gxkAgBPzM0n7VU4Km8kI8fgKUpwnKAPhZvpfWkz7PyyAQCCWJ5S/6RcWva9elxcI/wDcLcsOzk8sBswY9vvV8LgWTkIK/hZwHHMDLQAyWGpnx0/AmczzOBgoB531LuGcbfWrYyUs4e5cQ35+1ehxfZgSDnZ0gSRDLzQBG+shpapwvZyMub/SQ4J3YkpZi0sbu9T+A/yvNJSkOeZtR16vXYmAymIZ/R/4rbxPZfOqIOaegl4uSQ3fWlP/AI3mUpamTcMxcq+EN3UB0qLw5Rc5JWPipvlDny+1DSA0CNf8Vp8VwDZlFwQQGECxLveIj+6gjN8YBYGS1tLis8sLPbTHKUp/af8AG1UOD6bUY4d2EgM9486pgoISqSWEfe1Qv2WyQ5BmP861U4Y2lxr9qeShOpL67k1SEqO3UTTSQxsIpJEEtpNDUNNGNafE4QhiC4htJ12oK+GDfEHcu3hrRsaIKwx/NSsN1o+Kgjr1G1UCEtcv2jT+acpFvcCuopwQZ+9RT2Wns8fCAa7629PCmE8TnDGzhw92YWDaCg8KC+VcJOrvD3ewAB8KNjcLlVyhpImbTppU+R+IeFgAFwcoETrBApnGwUs8Szi5FBIBDZgC4+U2naKPwkFwZu/gwH+aBVcJUZdiGBg9WJ++1EHCqy5m5XZ57SH3HpQQxMABnMSWl/y9XxSo8248Se27PTkKuYJeS1i5aS9mHc0BeASQkQHIfUEKhz3N+him1YfOcqgdnTOogmArcVdQL2aZBYWk1vx8W2eeeiK8EuolRVqVZQTqIILEA5Td4bWiYXDZQS6WSARMlUfLcO19WO5pkYGYs4JIIAGoLG41v1moCQ5BYnUvJABBfleXT5CuiYMLmgEe8AyuXDgHuSeYMozD/pG1C4oElTg5bBNykn4kkAQBDfgoiUkqU9i5cFoZmLS+uxPjROKSnLysASFEneXK1dgANQQNKvx6R5JXkTKCBcO9wXkQ/wArQdps1oBxCebOEnmdiFEPlL/Fls1vFqTCvlnJlcDbMVBie4FqPghJtAIZn5j8VnB1zaXPU09FclQQpSiYyKADau5LgwQzaCnOEzJxAcyQxIZwSQkjP2DkfhoODgmCCpLFhMcrR8TM48i1HkyAzCCQQQ4dyz81+0RvWi2IEEsAEsJ5UlyJl7vHR3LdRYWCQXZySppLO5g9z/iabw8NKUqZJIW1iW+W1iG/epUBnbKLGRZyqDsZfrajRBYwCigghwTyj5QHgj/Tv1vVUpAUUkuCVWAMMoCdACX8LSKtj4TI5kgNIIZmILyf9sbCHrkAFYdw5LmBEAAB3flMxrRo9h4eGHB+J31u9302D9POMcOEgD4iEs5blgywgSftT8vlBghT9C5yM1iYg2nYUsUAZUgZgVEuDzM5f0b/AJHwVg2y/anCplKEl3BOxMEd386UxeBSlDOJVbQBIMlpuFFu1a2JghRISA4DMGkwm50cn10quNhlKsoZQJieoN7EnN4N4Vnlj9aTJ5heC+hDv+HzqmPh5SQ7O17nyhv2Fejw+DYyGcmI1gEkPeD50vxWAAC4KhoBvlLOdACX8dGrny4Om+PK83hqMlmuYL9j2qEBRkjMCWO/nprTITCQQOWIDFrywYkb1bEwhYOQd/z8iuazTo9lMdAEJcDu3rtQViY/HO+9OnDkJJSX1mNx3FBxcEPsBakC60btVFYUwz6THnTZQWfKcrkO2rUBYSDp3o2VL+7B0NRWiBh/oPn/ABUVWyemykNlmxMBo0I2oLrzaDsSGc6dNPKmzipezjaAfNv3vQeKxsuZSQSJZ/qdPrU7VqT2rhcEq6muQQdfOmsDhmBIA6JD3L7vVOG4pK0u4J2mDG8U/h4RVs2k3htIaqyxsm0TKevpRXDBIYp2bWDqWoowxlCgrKoNabPv57xTuLh8oCWCgdZfWRctuPKlOMwStICUp5tg2mmomjGbp5XoDCWHNzq9iTq3rVSoOwMhjkUA+hg6mDRE8JDLHKJLNPbXpoZquEnEUUkQliGuYIYknT6Dwr0MJqOHO7ouAHTmST+qw1SHhRbrL26V2PgAbSWc2MHu8evajoSpJz5XEtlBdxoCHHQOBbo5oPdqZJCnUoKZUPr1BjT+K0RSuIiP0mImSXabCWhtd6Iy/dFyXgsDHMACySTLsWe9VXwzpIJuFblTBmLgGGBHlOlV4QZycrKGUgawRmBNiPiZiaCLFOZyGIceBSASxkscoHUp709icOku8nR5JJsCGgP96jEwwMNRYJiX+aGDEa2v9aHho5SGVoSTYEAQAGhjZ5Y9aANgq5SzE8wzZmaE6zoNf06U6kZSILgaANBDsH1zP4jZqVw1DKNOiZY9j8RM3HrWkxylIJGhZvmAMPs3W89GF04bnmILaMzy7JizXLmwioxg5HQTDSJZ9bCA/haoUHzEFhynKRFosQ5hnfQVdGGQo8uYM7KOrB8wgMA5YveOjCuJgpJIUYIF2LgkN6x4VThEEqCQwYZhZ2Ba2gFh2F2o/EYSyDlCWc5f9QMdWkd3FqjEcO2WzsR8WVpgExG+sUAJQEhiGSHdiMwUS5d5OretCxMEo5SS93eCCxhy7G9tDZ6LnIJfmLOJJ5TeXdIlvAbVZeGCDcDKWlwQSCe4i2x8kGdi4CCkcoD3D9Hl4AceL927iuGDFzzGSYIv12Yx2p9KuV2IzWlNojru33usjDJUwLEkg6vcvdny328IRyqLUQkJcMAmDABAIEx0/wCR8MxSksr4mBeS7STM6k6EQ9a+KlAAGV/mzEkmC4k6AS1g5rNxcLDBIZTWdwGlTgjXYXsKnKLxsZ+Lw5Z3YrlRI8WHje1K4iVkAAJBAIcPLdD2rTW6kwlwmDZgBo58X70vxBAU7OwEWgyBFr1x8uDqwyZeKC7l02YmXPcfkVYsxbSXlzpRcTBU5JMElgoOzTpY+FTiqYuABrodrHtWFmmuy5JCQQrunru3jekV4Vofbrv1p/EzKeJUdes3FqGzJU4BVAnRtjpSMkn3gH8q17VNMjgyZYz3qarSGwvEAdIGUywGmks7wBpRsJWZPOAXdxp56aVu8TwKVJOVp019Y8RSfD+ylgn5g7lpYAS+wh71C5Z9ed/p14Cl5TyllJIYiYInqzd+tafCcWtIIGV31NxaLNsz05x3swkO5IzOyjObo+9KcR7IJVnJJKnJU1tTAtLDxrr4ruObkmq108wzAKAVFiRcnxuPvQQWU8k/n73pHB43GQUpIOR2fQOwLd9q9BwPs4Kws6U5lZiGU4IdgVCd2vVY4Y43aMuS2aAQhwSzvIf9t5HmKCnKGz55JZgXY6MBdj9NWrQ4Hh05kjOUrADoASA5kEyWB+3dzcVwRQoOksU2slywLzcXFnc10MKzcPAdMpBzJTaFBQLNz8wfMSNRZprsXCYx1lNwYFzcZVbQ1WSklOIklg1ykGZLaksx/wD0W5VuLYsCSWDh2Y8pdibghjA9HpgPFSASzE82YkiHGwP9oiBSyilKcwKQYIIDwGAIB1YJ8aOvCBTAdJDhBH9wJAJZwJu5aqqQh05c7EOyZkGzEsLkM+rUiHWASzOwCgdWgTmHg76w7mhpJDJzqysAQQc9y5iXLmAdRULRmOIVDMFBw4cQ2rwI/wDbuKpwq2l2zKJAZrgM50IAEeDG5ewOVFLAMIcAuVHaFNR8LDKyQUk/Lci4Yjl7GaUULJNm5mGVyWZrNGnrTOAtRBDBvlc67uNeu70wfSoEACIsXlxylh2EvvZ6jhgQYCXG4IIkuQQJcARubilsEKu4/tkkkqj4o6/R6unMWE5jqDcOp3UJvtuaNhonC5eZV3U4DQzgPrA+loquIwOYJD2AgEkZmA0hwAfoarjqLAKVlLHR76m3TyIoeI5MFgqQwFgYIJgtd+r6U9hKFcxBLxIeRoHKTFukEVXDwgPi+CILkgAbnRgzdOoa+IsIFwkkJ18wyrC37VOJhMCGOUwZDyRrtd/pRsBLwhkSAwmSDmdibaaGdKXw8JiQHawDMIA1uZbTQjs2SWeH3tBiW66h70PACQRoDB0KmbfcA7tQCeImQTsbA3VEEib/AI1AxULgZSINxIYqlwzXEPTHFKJJYx+kkw5/U/ewlhQ0k3VCYcuTowg6DXzpaPZTG4dea7AQwAhhdog7/tS/EpB+EuLqVs7CYk2t0ovEYyXUhng5WS5ANy94Pn60DilhSlJSQzMXAkw4idx4daiyNJkGtEHKLyTqdwN5AilDhkgZjpYR57+NHCyHHxeLaNHX+L0DFxXLHfW8/SuLldXH6UPEHRlsC0aTp0JoaAFJWtSkhy+WylP2DMNXomHhOrtHW+o179qtj4YA5QLeN7elYNdFFqBJIZI2cR5zU1KVxL+RPqL11PULb6EMMByJPVo/PvV08pcG7ixluovQMNJiYADb9r0ylThKYYPprGo+lLY073JXyt1awN7vSuJgEEZC0sp3no0NenPes5Nh62A1ix9KWxcWw84miZ6Pw37D4xCFhspSW2DBQ/02HhQ/ZntVSSEqTAMgR5NrL+dF95BHkfzWs3EJzvrZ9JLx1rq4+Xy9ufk4pPTU9l+7TirKgASeUuAAWIDllbs/m7V6ricNClQouqQGYFiI0g3kzOkV4/h0pSvKq5f7QB9acVxxBWkKbDslgQUh4dbnTYX3aujGxz5RPGlB/wC2l2SzM0FOjO8DoIeZnF4rDUX5wCyQnUZRJSA92SHLzHRm+L5ykHuIsSWMtyln7uNHFJ4zFwrmLMPICGAUFFhL6d2pOi2FxJUFAJWCVHowTyghxlkJJYNyuZLVcY6SlIQXJzWCerkkBnJLNt50FDgDmExzMzhylQYzla23gaawBiKIJAGXlLAi7FwAqxP1JkUyCxsLlypyqEu5cgd7lm9DL35JCXLQWiAJDeLDpHSCLYCCjlYsCLllb2hhtN/UWJMNs7gOWLGXcDu+u9BD4aHylTlodrRKtLu7yItscpGXKCxIcZQ7ZTAjWbDag++AVmFmLAsQ7AnWx6FoqSU3MKuH2s40cDrQDWKSGAEv8MNAfUAPZu461fDAdTvmBFnPLZKYEsp/x6XGIGcTACXLElyZBF2DvaTRcbFEJAkhQOaYDnmJcswcCHnpTC6VEhIVpJ12AYDuZH+GUB08rl2JOpcQ2YtqSW2MUvw6wSoCRrcgFJHUzHi1O4eSVJBm3dJ+UTB6fcmgLYQUCDBvo5DuQH0F57VZCczlpvJhgxcAuzP32euw8NJIuJfK8MWPkXg3mrrWTy8wh2BBkaaxOgu5mjYCxkMWAGVoZ+t9uZ9ND1oSsF0iWMwHZr21uB5U9hIguxsd2Or6tBv2oquFLMbECZ/uuWkdR471UDAyMXd8wYMNRIkiL3vaq8QVqaX3EkMNA1i++/jWrxOETYcoMxLi9tdCT0FIY6CCzEBLTqX2On7HyAyeK4cgzBMggZgczsQQbXNJ4qTBJOYSGBFtXD9BWnxDw5BbMbNt4k2rO4sEAu6rg/CwhnIlpA7zpUVpjC+HiAHK3o7XH2G+tGyhdy7BkjT8t50twKx84APT4TfVwxtM3oWHxSllOGAEhyHVbQS/cO3WuXksdOG1eKzhRWgpLvmCnAMxlLwWcO2lMJxS1mYlz0iGDv4UXLDPGz3LEsDfWk+LHL8z6uZEh7jx8K47XSqcR5Ch/wAD+1TRsJZa+Gf9wHpXUbL/AE9ykaX8htsKg4qg5Fj5n87VnHiFobMl9SNTrZntU4mMpQBSoBKgOzi4MN5UqJDDKbW40t3bauSC7EHyneOv80qMwlRIeX5vHoP3rS4XAUBmzZv0l3fqRRiq3RdPBrVYecb/AL0nxfDrDKSILg37H1rdHEBKQSZ1/jpVk4rwz/Y7MfHyrTHLSMu2CvjEhJTinmHwq3EXHamMPAAScpn5hqHkg+Ij0oPtHACRzCS4kPpFI+z8ZYJStWYJJ+IJzHKpnU92YS2lzXVx57rn5MNQTFxEoQSrOUgEl7sCRmAdwGIOnhahFiHKS5IKWa7AElQBymSNhYM81MZ8rJLKIJVd9TBA5iLuJNpFd/VAqUgqUySl2S3KQ4Gty76sR0roc9giscqlioFtkwdiAX+EenjUDKFKYw5cEyQQQbagB942LCRhgvLSASGEJYNMhL773sxMfDQXSpQuEgKJKMzXn4g5vGr7U01GKougpzFh+rv8RJkktoT50LF4k4gZgQALODsSYvDgDY1PuFpL/EWOzOTygAE6OY+wqyAlwQcoRcKnQk2ER5uN6AKQBscwZlXKZMbyfU7TdOOGJJsIyiNiANKVxMQOrlBbXfeSprtHTyIklmDAl3/UH3i/T+aCGC8qQkWDWEGzEjU6eGjUfBUS7pJZtS2tuhM+IpUrJYTY7SdTylg+YfTerDFWwCWCrGBoQC4cDWz2oPR8rSCMtxdy8XEE3YFnpsIBZklJfM9j81y/QRto1IZWi4JkPlLDb81p3AylIDJKSdHZgLuBbrNLZn8BAUcwZiJuLxpe3cRRFcNCixJJBGUEFiwBeDF30D13CZSQl0khnG0nmIkh2M7nvWthYaRkVzgkEgORcZmYzDAMQB0pwqAcIlOViCMpLtvEy+1D4jDPwhRSxAMbMcqWa4H+a0XYRoCY0LOGMvraIauQkDKSQlUunlGhNheAo9s20OEw+NQoq1bVnFoJvGsaUli4aVfEVAWAZtrb6T0O1eg4/hRoHLG8CRtXnfaOMsaRrLMBsoPPlTGmRxq0CwZILFzcyS0yfKs/FykkCQHaTrFjq2utH4qVWESz8pkMQU2DfWgcSTJjlkZT8WrSXLNY1Nq5AfcJVmDEqZwCLQDqA31ehJwgkPBy6+EAAXDilDjKZRSXKwAMztHXW35cucIhWqg4EauY8OlcnNZp08e2n7L9l4uMjEWnLyAZgqCWmARozyRpWZj45NwB+k3v9LUdJIjMrKr4gHYgaKmWM62rkYI5XPK46uH+Y1y24/HRJSvuFaFQ6ABvUV1PBaRoR2I+5vU1B6r1OLgkpcGT4h5vuKz1cMQUE5ixc2mx8rWY0/hnmZiNgfH1qUYRJggFyJs77P4Vr0znRReEpTB9jOhDNfr9KGfeCFKdy4a8O8wGtpTqik5pDpuxsSTcVbFw3Eh22bX+dqXiryBwwSJAYh+8WbxM03ggGwI7yxb6mgYQU7EgBmAIPd4tRMNcsCCQGE6vL2mKNag2D7XwErQUkgd49WN4avHYvB4mCR7xQLZsoZjlaxCdNJFq9Z7QxQosxDAXcgkEs2iSInp41kLVgYicqzzOrKACARDyfiDi7bdH147pnlNszA4hRIC2EMSFSSJjKwJ1ZvCQaIjHDjlAN76MASSQQTLO3c1TjuGGHKEuoFiSGEGWT00JLa0p/UnmlS8rucoCuYvb5Uh28BO/Vjk58sTih8JBGW+w6Q0lizw/pREcVAPIwFi4IAIFkl/FjWdjFBDoTmSAJIAJbUBwMwM2oPD4ikuIUwvlteIuQPp41pKz01k8RmAMOYibCc40DtrpVvfBnuw1kgHxsQkenWkQtDBQzZXeXLQVOG0+57UwcRQ55G/iDN4Z/rTTowpDKhi+ryHi52j96pw6XGYNyvzQzEqLhQJJ+F/LrQAFZ8xUXk9G5tPB3/mjJSq5DGHAeMp1bV/23oBjCWC6kgmWD6OkEEEasLO19qNgEMXNhe1jqVCS296AViwO7wwOkw1voKqniM2ZTjKxMSSmYI7uGmx1dkbTRivdgVJNiYcFw7fjGIpzhcWZ+IpS4NjcsBrLnV96y1BlOyg7GGaxBYGYD9e4in8JINyQziCRqGhPSzyPWkcbPBkFZAJtJYWzOQD9vMWrUw0FWVykYgSQYzEFbOxDRAPlZqwkMW0JJcpuQ+pGl4rQ4bHS6VKUYDswIdTiWDwSRBDS9EpVpqWVMAMwl1EsQxYsCKKOJ+Ikbs4tuLsaTzJ5SgSZdixBL5n0d/UUp7SWtfwy5i6dnhtIPfSGp+SfFH/yKgQSXIAzkAyWctqzufForI4zj3U5VIhgo2F2JEdu3Wj4y8kqIYMTbvIy7sd5rzHtXiUhSmlp5RaZjvR5K0axsiSRDHcSdD3Eb1k8QFEkgsl/h1AsX7aG06VRfEpI/wDKCzMFBc7QOnWhYxU+ZKywcDYiSNJhovGtTnWmEXSsDSJPTRjudB+CmkYbMopJdU+ouP260ng4xBfIe5IJhjFov51ocPxIzFlBOax0JYblgdA30ri5Lt1YTRvHSkAsFQACCABLKh+moE0opUMzGYj6HxNMlJIUQoNmJcjXqL2fXbtQuIzkkqcmLsGITZhBA6aVhe20BUBqA/cj0BrqcOANY6EJfxmupboegw02YFtpjs9J8ZiFJASO5a0+sbimBihEJKnu7x+ftSfGkklhaSfH8t+1Vl1EY+1ffoUMqn15wWIsSM1wGexp32JgnFSpQxEZEuJMlmAJZhKgZc9prJCM3KoAgSxbLJHy7/WtDBUcFWZKXCoKZIIf6s/0NGOWvZ54/o3hJXzBeULBDIJ0OyiWd38Kji+CdJdKQQBJUCzxp1607iYyCQ6Q7ONJtCnGgbwrJ9oYaUYqkpXyM4T/AHQWza7tVeW0aLo4dSUNiFNixJLa5dS/53pPF4dQCFEg2hrgQClRLPdn8aKcQFZcGwcEwOrCNK2PY3sn33MtxhhwAkh1lw7/AKUvpftTndPKzGbrzpwsNQxSTmSFPhuTYAEhdiku4JDhxWdxHAkrYIYFyJ31drjTWfCvYf8AUJw0qUlIKzBgwhKXCg+/SWM9a8xxiQEmS4vmZ2gm7+nWuiZMJNkRgZhBTk6ZdABdrFiPC1AwsJlBlSQ7FvN4tvaRvT/D45USliCJlgSw0fqwBNdxOElwoDMpmhtYU6ho9i299NccpPaMsd+gf6NsqgzlMKdwzvcsQS5sDDbh+wnSHD5VZiXUASWjr0fSKqVLb3arkGdbD4Q/QnxoaUEwxBYBwbyHGV2ENPa9abjOwzxXFAgnmDHluMosl8tyznabaUNPFK1BNgogRoSS0teOnnysBSQGHLDgyWu8aAAhpMDvUo4MOwiE2JDDolOji52A1p7SIcrhJtf1Z2ECwouHj5VB9XtYSWknVwAJ+9CxwpJJEpHzRlBez70AY5IFxzMWgsQ940I0dgaVPTVwcYga2YZoGZy7kbR+CdDhMQEgOCWcuQq/TSXD99qwc7FSQp3cjYglrBiSA1txWhmYJYhwIZsxA89ntt2pCNjhywcw9t3mfXWNmrQ4bj8NCvj5jAACQHTfZ1MoEgnwvWCnilFmPzSCxYJvPl1LCb1OHxjLKyWAgBQuUu7CTbPGwDWkD12AhhnU7AAGCzAOOQLYSBp0a5pXicQe8BDZmUHV/sI1BY3YRHlk8b7QASq2YhMF2hy0CfiIA3rIVxzqU0ksC5mHtFp/9jQGt7W4nDKVZUpGZRzWLhIWHL628GrzHGcWCCWkMoE62D23Z+1XRxqStQYkhKmaILATruGY33rMWoZsklDkJOhZvmbU/QWvRbqHJsVSgt2VlYaamHDtEB/yCYWMUgZzzHtAJ0d3ef2rP4fgVlZBUQeiM2v9t2ewrVw+GQl0rAJ5Q6gXZ75bM3SsM+T9OjDBOJhujMxzOwASDe7nUQ2l6ZTw5KIbKXBe1vPW3barAJdsyUJ+YPJB1BZxI7RT/EqQopSCGHKwIuRqz9X79K5bdt50SGKoKHMwkEGB16mGlvrN+E4UKTMu7JJIIvfTV2tNWwsOVOlwXEkwAeUuGNtQ1DRwjvmCiG5RmjQ88CGtUqOLwcxdWIH1e8RLC9dSWEgN8w6R+166jQbaSQ5mQQLPNyxh9qlOEr5rm5ie7RXJMmZ1BftBNqLhqJABN79ry35etNMl04IToLvaR+1D93zC0i0+HeqniFJkHlsRvt8MmX/BRQsHdLv1Z+rSPKl4w90PHw8QFJQR7t+ZBAjsYgxA9XiowMxIeS7sWgt4gB28KtxpUkESr/SEv/7FvGKDhY6s7AWD337djT6LsPF4BgGLnQG+moovs7g1SQVhiwJLaNGXTrOlMA6nQNbeYh/wVOHiXumddTu+t6YtVxeBAZCrsWYnN1IJkzqaS4jgFMUhCbQSrW0xGhrYybu7v6VY+Lmx01/mkHi+H9mY6VErSjKm5ckh223JG0U/7hOcIyKZQL/DoJPR7Wpj2vwKcTEhK826XZkwzKgyfWgqwcTC0XoCcun6pblBO9Tcu1STQPFJw3lJZtSAXjQSqDpZqR9xlZT7jKyQ4sTfUiA8A+W0OAJ5pLGFKG4BISNtJ0d4alz7LYkgfCkBBZogF21JTpsK1489M88ZaxOKILyzsnKCJcS5sL/LV8XPlASAk6xs2vUCtrF4NIIzoBJ+AiSwZiDP1l6y+JwriyYBGzX6O5IZq2nIyuBPEWVqdWV/hEmA/rJ2q6SUsTvoLXLkHVqbRwhPwlo0AtAYubuX+80rxGAoElRhgx6Wsdy/StPJnY4cSoFiGWrTdmGp2YsBR/egqA/UoAa8w6aCQ3UnrWanEdQki+VoZo+HZxfttT3D4SRBA+MFLSMxeMwtPTtenKWmh/XARl+Z3BuzAl2uwEN96pj8Wz5gJ1a8MQzyb+BFIoxQISCCQVZz9ndxJqeGGZyqeVw/yvygHNdyHaBTAoxgSJclgQHZ3MgHYqPgzVn4XEuFJTCiSUiXUwuG+FJp7D4UhQUmVFQDKAEOI0k/YULhfY6yYZK5gHdwVDL1bwqLyYz6uYWslOOUrdTlbyxsHAG7+s0/wfCKWShGhSJIAdRFjIOvkRetbhv+n8NAZa1E7loLHZobVpbc1bH4tCQCM14DEkvMbQD5VhnzbnTbHiv0Th+HVh7FKWBMl8rTmJBLEEyzUI8Mhb5hcIGcksnK7biDo2vSn08QleGSEKDwQoTDyQSWHU0MoSC2UlNiE3lPg8y25rmt7bydE8bAOGkqwwFA/EGOYXtyuQRaH6UxgoUUsQxMlo0L28fx6bw0FJKguHbIpKSXhuof8tVMZZU2YH3hZkgl4DHmGwO/2pgFCAFsYyxDiWjptpoaYxFu/Ns4IcktHcwzUPhhiKdBDEEQoFim8ERaNRBfai8VjZFBTqn9IsQAzny0vR6L24IeWfq1dSacdWisRuqA/qx9K6lqDdbhAGnd3b6VCAHDOB5/Sw71VeKUoJLbR5uRr/mgYXEyLsqHe9pd7Ha1abRownDdj+EMYLh2edLVc2uA1yRHX0q4BLsOm/ar+6YkR/I8j5+lLYCy6md9R16kTVhigu2hYwzam+kvEVyVJdiSxBtdwP4oiuoB6av+fSkamIlQ0ADQdD+R61dCg35epWgMQ2a0kdW6A3qhwWypAnUgxDAct/XWjYgyWElh0qCDnLHlaADM7sBVk9ektt9KkqYZnEH/ACC355UQBJEkzI20Gp8XoiMHckmz/Zx+RUKQHhJkEw5DWLnSpwsSbEeX7Uh/AfGJSE5i3KXkatdv5rO4la1ZCg8pYsRDEQWaIL7OK1WJggPLDTybY1UoS0sOnW/ixpyhmMQpSmSSQEhkkENswjUzrrrWRx2CpGUkCfhzam5Pfo/8+lRgKzKKlAliGYsX36zQcb2cFpSFAKi9iS09gS1VMtFr4yPZmGtaVQpbLSfhi7EEmGA0fUXcVXH4UqKlEMOYISkMzM2YKaSxswsK9h7N4sYeDkSAVudWMly+rglnrJ9qKKyFe7KTGYuJ1AYH1P8AjW5466rKY3fp5PG5AEsCSTtNmBeR1i71KcNSoSHLlxJIcBgnK0BiXM33pn2lwoxkZXGYEtyg2Ni8kaXkj+0GicGvEwHDqEB2KdSwISQbCWNnFEzO4fpk8fx/uv8AyAJTJClCHcB2DQkAnS48Fle3cFBQApZCFSSH6AcuhBV+9ev472fhY5SsqClsoK5SGGYkJYkuOZnfSL0IcBgthpKQSCeZLp95mdgS/wBJHpU58kiscLZ6U4LhkYuGjEQQrOSolJ6khip1eAInyCf9IMNYOISl3SCVmzR4y8dd3pn2ZwHFIxCMBQIHvD7rFAlUkZcVIJSmYd2+hjgYmKFKXyBIByhuVWrqbmh9vG9Z31tc/QuDw3CjEBWtOe0qS6wQTBfmBAdnNpqqEpYgpcBeZJCS+WNnYuIMVn8Ph+6UISoO5JVl3ABOU6TLQJd6a4b/AKiwcYE4SF5kwc4kOWeLh/IGahf0QYAyqChyE2AszNG353vhYLpswcki5OpZ5ANnsIq3AIC0pKvhWC4LQowSxsLlrOdTWoEpYMADebTdt3mjUG6Qw8IIDhKiCoahwLF97vameHw0hXvASpRcXLAOIA6EPvWevjsqyMql6KYbNofs9LD23hJLFGJlIfNlYT8KdCTOxs2wokKn+P4NKsylLKVlgFBswAsEuJuru5rDGAElYScRZBLupSlAu4zO7Gxjwi+hje00YiHw1LUwcFYKQ7Fn1cTHd9aY4dCDkWrDfEUlDqAv2DmHUd6ehvTz+NhcU5yABOgL+Py711elXjpB+EHrb0aupdHup9owzRJprj0j+mwP9K/rXV1XWf2f34r7JUT7t5fDc9TyyetX4MOhZNyQ/wDxrq6j6fw3iTiB5v8AWqJUWRP41dXUi+II5v8Ad967Bkh9vvXV1TTnouC2FHX6mh4gZLCBzQKmuon0HOCxDEn4d+1TxVj/ALvpUV1P5T+oQeQHXfxohEjsPoK6uonovqhH1P1oeD/9B6Zmqa6lkcDdshEFxIvemeIN+w9RXV1Hw3ncdRGJiDYpbo6XLbOQ9a+Of/5VnX/uT4Jrq6r/AOJ+z+QOF+NtOSP9opTih8H+lfooj6RXV1Rfa/jV/wCmVklLkl87vqykXrJxFn3PEly7Kns7fWurqPkL/K/39q+7BJcCEFo/Nz51kcKkDFUwZkLZuqlE+tTXUVUbXstIdQaM6I0lniiYCy1z+E11dSKPM+wsVR4niSVEkJcEkwc5EeEdqfUP+ys65MSe1qmuqr8L6AjEKcQlJI7FvkTt3Pma9BxCyMJwSD7oF9Xy3711dR9O+o0+GQChJIBJAnwrq6urRzW3b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data:image/jpeg;base64,/9j/4AAQSkZJRgABAQAAAQABAAD/2wCEAAkGBxITEhUUExQWFhUXGRkbGBgYGBobGRsaGBoYGxodGBgYHiggGholHBgaITEiJikrLi4uGx8zODMsNygtLisBCgoKDg0OGhAQGiwkHyQsLCwsLCwsLCwsLCwsLCwsLCwsLCwsLCwsLCwsLCwsLCwsLCwsLCwsLCwsLCwsLCwsLP/AABEIAMIBAwMBIgACEQEDEQH/xAAbAAACAwEBAQAAAAAAAAAAAAADBAECBQAGB//EADwQAAEDAgQEAwcDAwMEAwEAAAECESEAMQMSQVEEImFxgZGhBRMyQrHB8FLR4RRi8XKCkgYjM6IVwtIk/8QAGQEAAwEBAQAAAAAAAAAAAAAAAAECAwQF/8QAIxEBAQACAgMAAgIDAAAAAAAAAAECEQMhEjFBE1Fx8EKB0f/aAAwDAQACEQMRAD8A8arBzQYoH9MS5DQHLnTxNaCUtchrkaii4CgElORKgd43l6813shOHqdbsz1GPxXu05SWSZP4b+FaB4YlURSuLgD5kkl7bb0GBw/EpPwHMNQKYSqYG5A/epxGBzAAC1mEWArlOqWnU1NvY105K1A6kq30qxUCNwL71GGgsSpgGt9KthpBYN0jcbxal2ekJRlDh5qi13eKYKXbpQ8rFzPaKe9jRJSWhmomHg5rSafTghQJ9TeiYHDh23jptRsarJ/pHgnto1Ew+HRYjq+vnT6/ZxSpwoESCJhjBftUIwbsJp2gmcJyquwMIO7Zh+mxPlRMNeoESBVveTbzoGkYGElSSbAEwZNAVgpl7ANEDvTGAlAKnDKaCDc9aU4vg0KUSMyXtJPcF6CCTwgmRY3P71dPDiAA5bTfeqnhWELUD1AP7MaY4ZKWgy/V/OnaJC6sPpVDgPs9PEkQY+j1CuFID2/N6mVVjMKCI0/apSmKayvVVI2iPWq2WiysHXrVco9fFqZzFvH0qRhAm7daNlokoCWdtHqi8GIptWG32/moGFGr09lpnFG9WKwPh1po4YN6CrAY2q/KUrCpQCLGgqw2p1vKq5AauZJ0TjpUU8Ujb6V1PzHi9UCCGVB1a1M4GEgPmUW0KWfyoeDhoIdROzCL6zprFBweGUokAnZv5rmvTT2tiYpeUhxB3nW+1UW280ZXC7j1PTXepTw6A7zHn49qFdFsQOQ7z+ebUPE5iUpDpcsDdvCn0YYPMlz5eUyKtxHCFKmg2I7GY6UAnw/s5ShLBDlnv2p9BUlBQEJc/M7lhGtFw0sA4Ly9tI8qtjpzLDnMwDNazSX6mlKVm2cODLzD72FWwsL5fIiR/IrYwuCQtJL82w1/zRk+zcMpUVLUFCycsM0MR1DUeUPTBSrFdQDMpiwgRp9bUE8UR8ir/KAfpNbaeGZhlJmKU/pg9mBNwfKlo96Lo4zMbgf6o8O5qmJxaUllKSlTWB3fbxpsYSXCQlRAvLlx4dqbV7PRkzITPzEpAUliQwMuDeacxFrCw8MKDynZ7+Row4dpJjbp3p84EMA35FVXw5Byln2BeKaSXuU+sdBu+9BxMMOW8/40p/L0A6uPoKqixHjcN6UBnpQp3YF9NRVeJ5gHJAAYNEOTp3p73YBBGvRx4A1ccCpSSoDkRclmf80paPfTKZ3ghtd7edMHiCpABLzs2zxTI4dz16a0DF4QOJIA8H8WpaPYZw5j/FDUhoMbxTWQiE/j1K7SPF386R0llv8A4qmIjYRTuJw5B/fXxoQDpinstE1CfzSpWiRP5tRVYY0vVVJ/a1VKkBaJNqqpCmfTvTSk2nSB2oSkk+OlPY0SWhxQSgg7pp4ptULwvKqmSdFsPAJD/apq5UoRJqKe06eq4kJflcd22mR9KLh4ZADG4Dt13o6MEtnDE2AJ6bHS1FwsEgOoDq1utZ2NJSmJw6g1pe4+9XGCFMLMG/PGj53YC3jfxH49GKUm0EP1GvnNLswuH4NywSbxawf1qmPwgmSFRDHS/enClQHK4SfhIggi9r1QBTB5kyZvv560uwjDCUIIy5j4k3oR4pAIOVUsPhLNqPOmsEAAgvFgOru500Y0XDwgXUoEiIeNJeH/AJpHsHAxg3KJZmAY7v0vXJAJdYOXYGSLAGr4mIocgKSA7XN7weov0o+IhIazOSCQz9OtraTRo9ylEWUrKzgNLQ5kbkHyrlo5QSWLvmIcSzvt5UfBCWewALNMkszkAWbU1xQ5CQbBR5vhAUCU2eJ1sXq5x5VPnCaMJpgly4B7HXSiYy3zGQACUggN5iGl6hPCqJIgsFRsUyXkXcaD0NMpwSSqVEIA5XdJe4GYMLEeNXOLKs8uTEm4UBozO37ftVlpBkg8xYE7htt5vTysFGXNlKNiS7CXASdgWlnhtKEMB03Ufiy5gxkAgBPzM0n7VU4Km8kI8fgKUpwnKAPhZvpfWkz7PyyAQCCWJ5S/6RcWva9elxcI/wDcLcsOzk8sBswY9vvV8LgWTkIK/hZwHHMDLQAyWGpnx0/AmczzOBgoB531LuGcbfWrYyUs4e5cQ35+1ehxfZgSDnZ0gSRDLzQBG+shpapwvZyMub/SQ4J3YkpZi0sbu9T+A/yvNJSkOeZtR16vXYmAymIZ/R/4rbxPZfOqIOaegl4uSQ3fWlP/AI3mUpamTcMxcq+EN3UB0qLw5Rc5JWPipvlDny+1DSA0CNf8Vp8VwDZlFwQQGECxLveIj+6gjN8YBYGS1tLis8sLPbTHKUp/af8AG1UOD6bUY4d2EgM9486pgoISqSWEfe1Qv2WyQ5BmP861U4Y2lxr9qeShOpL67k1SEqO3UTTSQxsIpJEEtpNDUNNGNafE4QhiC4htJ12oK+GDfEHcu3hrRsaIKwx/NSsN1o+Kgjr1G1UCEtcv2jT+acpFvcCuopwQZ+9RT2Wns8fCAa7629PCmE8TnDGzhw92YWDaCg8KC+VcJOrvD3ewAB8KNjcLlVyhpImbTppU+R+IeFgAFwcoETrBApnGwUs8Szi5FBIBDZgC4+U2naKPwkFwZu/gwH+aBVcJUZdiGBg9WJ++1EHCqy5m5XZ57SH3HpQQxMABnMSWl/y9XxSo8248Se27PTkKuYJeS1i5aS9mHc0BeASQkQHIfUEKhz3N+him1YfOcqgdnTOogmArcVdQL2aZBYWk1vx8W2eeeiK8EuolRVqVZQTqIILEA5Td4bWiYXDZQS6WSARMlUfLcO19WO5pkYGYs4JIIAGoLG41v1moCQ5BYnUvJABBfleXT5CuiYMLmgEe8AyuXDgHuSeYMozD/pG1C4oElTg5bBNykn4kkAQBDfgoiUkqU9i5cFoZmLS+uxPjROKSnLysASFEneXK1dgANQQNKvx6R5JXkTKCBcO9wXkQ/wArQdps1oBxCebOEnmdiFEPlL/Fls1vFqTCvlnJlcDbMVBie4FqPghJtAIZn5j8VnB1zaXPU09FclQQpSiYyKADau5LgwQzaCnOEzJxAcyQxIZwSQkjP2DkfhoODgmCCpLFhMcrR8TM48i1HkyAzCCQQQ4dyz81+0RvWi2IEEsAEsJ5UlyJl7vHR3LdRYWCQXZySppLO5g9z/iabw8NKUqZJIW1iW+W1iG/epUBnbKLGRZyqDsZfrajRBYwCigghwTyj5QHgj/Tv1vVUpAUUkuCVWAMMoCdACX8LSKtj4TI5kgNIIZmILyf9sbCHrkAFYdw5LmBEAAB3flMxrRo9h4eGHB+J31u9302D9POMcOEgD4iEs5blgywgSftT8vlBghT9C5yM1iYg2nYUsUAZUgZgVEuDzM5f0b/AJHwVg2y/anCplKEl3BOxMEd386UxeBSlDOJVbQBIMlpuFFu1a2JghRISA4DMGkwm50cn10quNhlKsoZQJieoN7EnN4N4Vnlj9aTJ5heC+hDv+HzqmPh5SQ7O17nyhv2Fejw+DYyGcmI1gEkPeD50vxWAAC4KhoBvlLOdACX8dGrny4Om+PK83hqMlmuYL9j2qEBRkjMCWO/nprTITCQQOWIDFrywYkb1bEwhYOQd/z8iuazTo9lMdAEJcDu3rtQViY/HO+9OnDkJJSX1mNx3FBxcEPsBakC60btVFYUwz6THnTZQWfKcrkO2rUBYSDp3o2VL+7B0NRWiBh/oPn/ABUVWyemykNlmxMBo0I2oLrzaDsSGc6dNPKmzipezjaAfNv3vQeKxsuZSQSJZ/qdPrU7VqT2rhcEq6muQQdfOmsDhmBIA6JD3L7vVOG4pK0u4J2mDG8U/h4RVs2k3htIaqyxsm0TKevpRXDBIYp2bWDqWoowxlCgrKoNabPv57xTuLh8oCWCgdZfWRctuPKlOMwStICUp5tg2mmomjGbp5XoDCWHNzq9iTq3rVSoOwMhjkUA+hg6mDRE8JDLHKJLNPbXpoZquEnEUUkQliGuYIYknT6Dwr0MJqOHO7ouAHTmST+qw1SHhRbrL26V2PgAbSWc2MHu8evajoSpJz5XEtlBdxoCHHQOBbo5oPdqZJCnUoKZUPr1BjT+K0RSuIiP0mImSXabCWhtd6Iy/dFyXgsDHMACySTLsWe9VXwzpIJuFblTBmLgGGBHlOlV4QZycrKGUgawRmBNiPiZiaCLFOZyGIceBSASxkscoHUp709icOku8nR5JJsCGgP96jEwwMNRYJiX+aGDEa2v9aHho5SGVoSTYEAQAGhjZ5Y9aANgq5SzE8wzZmaE6zoNf06U6kZSILgaANBDsH1zP4jZqVw1DKNOiZY9j8RM3HrWkxylIJGhZvmAMPs3W89GF04bnmILaMzy7JizXLmwioxg5HQTDSJZ9bCA/haoUHzEFhynKRFosQ5hnfQVdGGQo8uYM7KOrB8wgMA5YveOjCuJgpJIUYIF2LgkN6x4VThEEqCQwYZhZ2Ba2gFh2F2o/EYSyDlCWc5f9QMdWkd3FqjEcO2WzsR8WVpgExG+sUAJQEhiGSHdiMwUS5d5OretCxMEo5SS93eCCxhy7G9tDZ6LnIJfmLOJJ5TeXdIlvAbVZeGCDcDKWlwQSCe4i2x8kGdi4CCkcoD3D9Hl4AceL927iuGDFzzGSYIv12Yx2p9KuV2IzWlNojru33usjDJUwLEkg6vcvdny328IRyqLUQkJcMAmDABAIEx0/wCR8MxSksr4mBeS7STM6k6EQ9a+KlAAGV/mzEkmC4k6AS1g5rNxcLDBIZTWdwGlTgjXYXsKnKLxsZ+Lw5Z3YrlRI8WHje1K4iVkAAJBAIcPLdD2rTW6kwlwmDZgBo58X70vxBAU7OwEWgyBFr1x8uDqwyZeKC7l02YmXPcfkVYsxbSXlzpRcTBU5JMElgoOzTpY+FTiqYuABrodrHtWFmmuy5JCQQrunru3jekV4Vofbrv1p/EzKeJUdes3FqGzJU4BVAnRtjpSMkn3gH8q17VNMjgyZYz3qarSGwvEAdIGUywGmks7wBpRsJWZPOAXdxp56aVu8TwKVJOVp019Y8RSfD+ylgn5g7lpYAS+wh71C5Z9ed/p14Cl5TyllJIYiYInqzd+tafCcWtIIGV31NxaLNsz05x3swkO5IzOyjObo+9KcR7IJVnJJKnJU1tTAtLDxrr4ruObkmq108wzAKAVFiRcnxuPvQQWU8k/n73pHB43GQUpIOR2fQOwLd9q9BwPs4Kws6U5lZiGU4IdgVCd2vVY4Y43aMuS2aAQhwSzvIf9t5HmKCnKGz55JZgXY6MBdj9NWrQ4Hh05kjOUrADoASA5kEyWB+3dzcVwRQoOksU2slywLzcXFnc10MKzcPAdMpBzJTaFBQLNz8wfMSNRZprsXCYx1lNwYFzcZVbQ1WSklOIklg1ykGZLaksx/wD0W5VuLYsCSWDh2Y8pdibghjA9HpgPFSASzE82YkiHGwP9oiBSyilKcwKQYIIDwGAIB1YJ8aOvCBTAdJDhBH9wJAJZwJu5aqqQh05c7EOyZkGzEsLkM+rUiHWASzOwCgdWgTmHg76w7mhpJDJzqysAQQc9y5iXLmAdRULRmOIVDMFBw4cQ2rwI/wDbuKpwq2l2zKJAZrgM50IAEeDG5ewOVFLAMIcAuVHaFNR8LDKyQUk/Lci4Yjl7GaUULJNm5mGVyWZrNGnrTOAtRBDBvlc67uNeu70wfSoEACIsXlxylh2EvvZ6jhgQYCXG4IIkuQQJcARubilsEKu4/tkkkqj4o6/R6unMWE5jqDcOp3UJvtuaNhonC5eZV3U4DQzgPrA+loquIwOYJD2AgEkZmA0hwAfoarjqLAKVlLHR76m3TyIoeI5MFgqQwFgYIJgtd+r6U9hKFcxBLxIeRoHKTFukEVXDwgPi+CILkgAbnRgzdOoa+IsIFwkkJ18wyrC37VOJhMCGOUwZDyRrtd/pRsBLwhkSAwmSDmdibaaGdKXw8JiQHawDMIA1uZbTQjs2SWeH3tBiW66h70PACQRoDB0KmbfcA7tQCeImQTsbA3VEEib/AI1AxULgZSINxIYqlwzXEPTHFKJJYx+kkw5/U/ewlhQ0k3VCYcuTowg6DXzpaPZTG4dea7AQwAhhdog7/tS/EpB+EuLqVs7CYk2t0ovEYyXUhng5WS5ANy94Pn60DilhSlJSQzMXAkw4idx4daiyNJkGtEHKLyTqdwN5AilDhkgZjpYR57+NHCyHHxeLaNHX+L0DFxXLHfW8/SuLldXH6UPEHRlsC0aTp0JoaAFJWtSkhy+WylP2DMNXomHhOrtHW+o179qtj4YA5QLeN7elYNdFFqBJIZI2cR5zU1KVxL+RPqL11PULb6EMMByJPVo/PvV08pcG7ixluovQMNJiYADb9r0ylThKYYPprGo+lLY073JXyt1awN7vSuJgEEZC0sp3no0NenPes5Nh62A1ix9KWxcWw84miZ6Pw37D4xCFhspSW2DBQ/02HhQ/ZntVSSEqTAMgR5NrL+dF95BHkfzWs3EJzvrZ9JLx1rq4+Xy9ufk4pPTU9l+7TirKgASeUuAAWIDllbs/m7V6ricNClQouqQGYFiI0g3kzOkV4/h0pSvKq5f7QB9acVxxBWkKbDslgQUh4dbnTYX3aujGxz5RPGlB/wC2l2SzM0FOjO8DoIeZnF4rDUX5wCyQnUZRJSA92SHLzHRm+L5ykHuIsSWMtyln7uNHFJ4zFwrmLMPICGAUFFhL6d2pOi2FxJUFAJWCVHowTyghxlkJJYNyuZLVcY6SlIQXJzWCerkkBnJLNt50FDgDmExzMzhylQYzla23gaawBiKIJAGXlLAi7FwAqxP1JkUyCxsLlypyqEu5cgd7lm9DL35JCXLQWiAJDeLDpHSCLYCCjlYsCLllb2hhtN/UWJMNs7gOWLGXcDu+u9BD4aHylTlodrRKtLu7yItscpGXKCxIcZQ7ZTAjWbDag++AVmFmLAsQ7AnWx6FoqSU3MKuH2s40cDrQDWKSGAEv8MNAfUAPZu461fDAdTvmBFnPLZKYEsp/x6XGIGcTACXLElyZBF2DvaTRcbFEJAkhQOaYDnmJcswcCHnpTC6VEhIVpJ12AYDuZH+GUB08rl2JOpcQ2YtqSW2MUvw6wSoCRrcgFJHUzHi1O4eSVJBm3dJ+UTB6fcmgLYQUCDBvo5DuQH0F57VZCczlpvJhgxcAuzP32euw8NJIuJfK8MWPkXg3mrrWTy8wh2BBkaaxOgu5mjYCxkMWAGVoZ+t9uZ9ND1oSsF0iWMwHZr21uB5U9hIguxsd2Or6tBv2oquFLMbECZ/uuWkdR471UDAyMXd8wYMNRIkiL3vaq8QVqaX3EkMNA1i++/jWrxOETYcoMxLi9tdCT0FIY6CCzEBLTqX2On7HyAyeK4cgzBMggZgczsQQbXNJ4qTBJOYSGBFtXD9BWnxDw5BbMbNt4k2rO4sEAu6rg/CwhnIlpA7zpUVpjC+HiAHK3o7XH2G+tGyhdy7BkjT8t50twKx84APT4TfVwxtM3oWHxSllOGAEhyHVbQS/cO3WuXksdOG1eKzhRWgpLvmCnAMxlLwWcO2lMJxS1mYlz0iGDv4UXLDPGz3LEsDfWk+LHL8z6uZEh7jx8K47XSqcR5Ch/wAD+1TRsJZa+Gf9wHpXUbL/AE9ykaX8htsKg4qg5Fj5n87VnHiFobMl9SNTrZntU4mMpQBSoBKgOzi4MN5UqJDDKbW40t3bauSC7EHyneOv80qMwlRIeX5vHoP3rS4XAUBmzZv0l3fqRRiq3RdPBrVYecb/AL0nxfDrDKSILg37H1rdHEBKQSZ1/jpVk4rwz/Y7MfHyrTHLSMu2CvjEhJTinmHwq3EXHamMPAAScpn5hqHkg+Ij0oPtHACRzCS4kPpFI+z8ZYJStWYJJ+IJzHKpnU92YS2lzXVx57rn5MNQTFxEoQSrOUgEl7sCRmAdwGIOnhahFiHKS5IKWa7AElQBymSNhYM81MZ8rJLKIJVd9TBA5iLuJNpFd/VAqUgqUySl2S3KQ4Gty76sR0roc9giscqlioFtkwdiAX+EenjUDKFKYw5cEyQQQbagB942LCRhgvLSASGEJYNMhL773sxMfDQXSpQuEgKJKMzXn4g5vGr7U01GKougpzFh+rv8RJkktoT50LF4k4gZgQALODsSYvDgDY1PuFpL/EWOzOTygAE6OY+wqyAlwQcoRcKnQk2ER5uN6AKQBscwZlXKZMbyfU7TdOOGJJsIyiNiANKVxMQOrlBbXfeSprtHTyIklmDAl3/UH3i/T+aCGC8qQkWDWEGzEjU6eGjUfBUS7pJZtS2tuhM+IpUrJYTY7SdTylg+YfTerDFWwCWCrGBoQC4cDWz2oPR8rSCMtxdy8XEE3YFnpsIBZklJfM9j81y/QRto1IZWi4JkPlLDb81p3AylIDJKSdHZgLuBbrNLZn8BAUcwZiJuLxpe3cRRFcNCixJJBGUEFiwBeDF30D13CZSQl0khnG0nmIkh2M7nvWthYaRkVzgkEgORcZmYzDAMQB0pwqAcIlOViCMpLtvEy+1D4jDPwhRSxAMbMcqWa4H+a0XYRoCY0LOGMvraIauQkDKSQlUunlGhNheAo9s20OEw+NQoq1bVnFoJvGsaUli4aVfEVAWAZtrb6T0O1eg4/hRoHLG8CRtXnfaOMsaRrLMBsoPPlTGmRxq0CwZILFzcyS0yfKs/FykkCQHaTrFjq2utH4qVWESz8pkMQU2DfWgcSTJjlkZT8WrSXLNY1Nq5AfcJVmDEqZwCLQDqA31ehJwgkPBy6+EAAXDilDjKZRSXKwAMztHXW35cucIhWqg4EauY8OlcnNZp08e2n7L9l4uMjEWnLyAZgqCWmARozyRpWZj45NwB+k3v9LUdJIjMrKr4gHYgaKmWM62rkYI5XPK46uH+Y1y24/HRJSvuFaFQ6ABvUV1PBaRoR2I+5vU1B6r1OLgkpcGT4h5vuKz1cMQUE5ixc2mx8rWY0/hnmZiNgfH1qUYRJggFyJs77P4Vr0znRReEpTB9jOhDNfr9KGfeCFKdy4a8O8wGtpTqik5pDpuxsSTcVbFw3Eh22bX+dqXiryBwwSJAYh+8WbxM03ggGwI7yxb6mgYQU7EgBmAIPd4tRMNcsCCQGE6vL2mKNag2D7XwErQUkgd49WN4avHYvB4mCR7xQLZsoZjlaxCdNJFq9Z7QxQosxDAXcgkEs2iSInp41kLVgYicqzzOrKACARDyfiDi7bdH147pnlNszA4hRIC2EMSFSSJjKwJ1ZvCQaIjHDjlAN76MASSQQTLO3c1TjuGGHKEuoFiSGEGWT00JLa0p/UnmlS8rucoCuYvb5Uh28BO/Vjk58sTih8JBGW+w6Q0lizw/pREcVAPIwFi4IAIFkl/FjWdjFBDoTmSAJIAJbUBwMwM2oPD4ikuIUwvlteIuQPp41pKz01k8RmAMOYibCc40DtrpVvfBnuw1kgHxsQkenWkQtDBQzZXeXLQVOG0+57UwcRQ55G/iDN4Z/rTTowpDKhi+ryHi52j96pw6XGYNyvzQzEqLhQJJ+F/LrQAFZ8xUXk9G5tPB3/mjJSq5DGHAeMp1bV/23oBjCWC6kgmWD6OkEEEasLO19qNgEMXNhe1jqVCS296AViwO7wwOkw1voKqniM2ZTjKxMSSmYI7uGmx1dkbTRivdgVJNiYcFw7fjGIpzhcWZ+IpS4NjcsBrLnV96y1BlOyg7GGaxBYGYD9e4in8JINyQziCRqGhPSzyPWkcbPBkFZAJtJYWzOQD9vMWrUw0FWVykYgSQYzEFbOxDRAPlZqwkMW0JJcpuQ+pGl4rQ4bHS6VKUYDswIdTiWDwSRBDS9EpVpqWVMAMwl1EsQxYsCKKOJ+Ikbs4tuLsaTzJ5SgSZdixBL5n0d/UUp7SWtfwy5i6dnhtIPfSGp+SfFH/yKgQSXIAzkAyWctqzufForI4zj3U5VIhgo2F2JEdu3Wj4y8kqIYMTbvIy7sd5rzHtXiUhSmlp5RaZjvR5K0axsiSRDHcSdD3Eb1k8QFEkgsl/h1AsX7aG06VRfEpI/wDKCzMFBc7QOnWhYxU+ZKywcDYiSNJhovGtTnWmEXSsDSJPTRjudB+CmkYbMopJdU+ouP260ng4xBfIe5IJhjFov51ocPxIzFlBOax0JYblgdA30ri5Lt1YTRvHSkAsFQACCABLKh+moE0opUMzGYj6HxNMlJIUQoNmJcjXqL2fXbtQuIzkkqcmLsGITZhBA6aVhe20BUBqA/cj0BrqcOANY6EJfxmupboegw02YFtpjs9J8ZiFJASO5a0+sbimBihEJKnu7x+ftSfGkklhaSfH8t+1Vl1EY+1ffoUMqn15wWIsSM1wGexp32JgnFSpQxEZEuJMlmAJZhKgZc9prJCM3KoAgSxbLJHy7/WtDBUcFWZKXCoKZIIf6s/0NGOWvZ54/o3hJXzBeULBDIJ0OyiWd38Kji+CdJdKQQBJUCzxp1607iYyCQ6Q7ONJtCnGgbwrJ9oYaUYqkpXyM4T/AHQWza7tVeW0aLo4dSUNiFNixJLa5dS/53pPF4dQCFEg2hrgQClRLPdn8aKcQFZcGwcEwOrCNK2PY3sn33MtxhhwAkh1lw7/AKUvpftTndPKzGbrzpwsNQxSTmSFPhuTYAEhdiku4JDhxWdxHAkrYIYFyJ31drjTWfCvYf8AUJw0qUlIKzBgwhKXCg+/SWM9a8xxiQEmS4vmZ2gm7+nWuiZMJNkRgZhBTk6ZdABdrFiPC1AwsJlBlSQ7FvN4tvaRvT/D45USliCJlgSw0fqwBNdxOElwoDMpmhtYU6ho9i299NccpPaMsd+gf6NsqgzlMKdwzvcsQS5sDDbh+wnSHD5VZiXUASWjr0fSKqVLb3arkGdbD4Q/QnxoaUEwxBYBwbyHGV2ENPa9abjOwzxXFAgnmDHluMosl8tyznabaUNPFK1BNgogRoSS0teOnnysBSQGHLDgyWu8aAAhpMDvUo4MOwiE2JDDolOji52A1p7SIcrhJtf1Z2ECwouHj5VB9XtYSWknVwAJ+9CxwpJJEpHzRlBez70AY5IFxzMWgsQ940I0dgaVPTVwcYga2YZoGZy7kbR+CdDhMQEgOCWcuQq/TSXD99qwc7FSQp3cjYglrBiSA1txWhmYJYhwIZsxA89ntt2pCNjhywcw9t3mfXWNmrQ4bj8NCvj5jAACQHTfZ1MoEgnwvWCnilFmPzSCxYJvPl1LCb1OHxjLKyWAgBQuUu7CTbPGwDWkD12AhhnU7AAGCzAOOQLYSBp0a5pXicQe8BDZmUHV/sI1BY3YRHlk8b7QASq2YhMF2hy0CfiIA3rIVxzqU0ksC5mHtFp/9jQGt7W4nDKVZUpGZRzWLhIWHL628GrzHGcWCCWkMoE62D23Z+1XRxqStQYkhKmaILATruGY33rMWoZsklDkJOhZvmbU/QWvRbqHJsVSgt2VlYaamHDtEB/yCYWMUgZzzHtAJ0d3ef2rP4fgVlZBUQeiM2v9t2ewrVw+GQl0rAJ5Q6gXZ75bM3SsM+T9OjDBOJhujMxzOwASDe7nUQ2l6ZTw5KIbKXBe1vPW3barAJdsyUJ+YPJB1BZxI7RT/EqQopSCGHKwIuRqz9X79K5bdt50SGKoKHMwkEGB16mGlvrN+E4UKTMu7JJIIvfTV2tNWwsOVOlwXEkwAeUuGNtQ1DRwjvmCiG5RmjQ88CGtUqOLwcxdWIH1e8RLC9dSWEgN8w6R+166jQbaSQ5mQQLPNyxh9qlOEr5rm5ie7RXJMmZ1BftBNqLhqJABN79ry35etNMl04IToLvaR+1D93zC0i0+HeqniFJkHlsRvt8MmX/BRQsHdLv1Z+rSPKl4w90PHw8QFJQR7t+ZBAjsYgxA9XiowMxIeS7sWgt4gB28KtxpUkESr/SEv/7FvGKDhY6s7AWD337djT6LsPF4BgGLnQG+moovs7g1SQVhiwJLaNGXTrOlMA6nQNbeYh/wVOHiXumddTu+t6YtVxeBAZCrsWYnN1IJkzqaS4jgFMUhCbQSrW0xGhrYybu7v6VY+Lmx01/mkHi+H9mY6VErSjKm5ckh223JG0U/7hOcIyKZQL/DoJPR7Wpj2vwKcTEhK826XZkwzKgyfWgqwcTC0XoCcun6pblBO9Tcu1STQPFJw3lJZtSAXjQSqDpZqR9xlZT7jKyQ4sTfUiA8A+W0OAJ5pLGFKG4BISNtJ0d4alz7LYkgfCkBBZogF21JTpsK1489M88ZaxOKILyzsnKCJcS5sL/LV8XPlASAk6xs2vUCtrF4NIIzoBJ+AiSwZiDP1l6y+JwriyYBGzX6O5IZq2nIyuBPEWVqdWV/hEmA/rJ2q6SUsTvoLXLkHVqbRwhPwlo0AtAYubuX+80rxGAoElRhgx6Wsdy/StPJnY4cSoFiGWrTdmGp2YsBR/egqA/UoAa8w6aCQ3UnrWanEdQki+VoZo+HZxfttT3D4SRBA+MFLSMxeMwtPTtenKWmh/XARl+Z3BuzAl2uwEN96pj8Wz5gJ1a8MQzyb+BFIoxQISCCQVZz9ndxJqeGGZyqeVw/yvygHNdyHaBTAoxgSJclgQHZ3MgHYqPgzVn4XEuFJTCiSUiXUwuG+FJp7D4UhQUmVFQDKAEOI0k/YULhfY6yYZK5gHdwVDL1bwqLyYz6uYWslOOUrdTlbyxsHAG7+s0/wfCKWShGhSJIAdRFjIOvkRetbhv+n8NAZa1E7loLHZobVpbc1bH4tCQCM14DEkvMbQD5VhnzbnTbHiv0Th+HVh7FKWBMl8rTmJBLEEyzUI8Mhb5hcIGcksnK7biDo2vSn08QleGSEKDwQoTDyQSWHU0MoSC2UlNiE3lPg8y25rmt7bydE8bAOGkqwwFA/EGOYXtyuQRaH6UxgoUUsQxMlo0L28fx6bw0FJKguHbIpKSXhuof8tVMZZU2YH3hZkgl4DHmGwO/2pgFCAFsYyxDiWjptpoaYxFu/Ns4IcktHcwzUPhhiKdBDEEQoFim8ERaNRBfai8VjZFBTqn9IsQAzny0vR6L24IeWfq1dSacdWisRuqA/qx9K6lqDdbhAGnd3b6VCAHDOB5/Sw71VeKUoJLbR5uRr/mgYXEyLsqHe9pd7Ha1abRownDdj+EMYLh2edLVc2uA1yRHX0q4BLsOm/ar+6YkR/I8j5+lLYCy6md9R16kTVhigu2hYwzam+kvEVyVJdiSxBtdwP4oiuoB6av+fSkamIlQ0ADQdD+R61dCg35epWgMQ2a0kdW6A3qhwWypAnUgxDAct/XWjYgyWElh0qCDnLHlaADM7sBVk9ektt9KkqYZnEH/ACC355UQBJEkzI20Gp8XoiMHckmz/Zx+RUKQHhJkEw5DWLnSpwsSbEeX7Uh/AfGJSE5i3KXkatdv5rO4la1ZCg8pYsRDEQWaIL7OK1WJggPLDTybY1UoS0sOnW/ixpyhmMQpSmSSQEhkkENswjUzrrrWRx2CpGUkCfhzam5Pfo/8+lRgKzKKlAliGYsX36zQcb2cFpSFAKi9iS09gS1VMtFr4yPZmGtaVQpbLSfhi7EEmGA0fUXcVXH4UqKlEMOYISkMzM2YKaSxswsK9h7N4sYeDkSAVudWMly+rglnrJ9qKKyFe7KTGYuJ1AYH1P8AjW5466rKY3fp5PG5AEsCSTtNmBeR1i71KcNSoSHLlxJIcBgnK0BiXM33pn2lwoxkZXGYEtyg2Ni8kaXkj+0GicGvEwHDqEB2KdSwISQbCWNnFEzO4fpk8fx/uv8AyAJTJClCHcB2DQkAnS48Fle3cFBQApZCFSSH6AcuhBV+9ev472fhY5SsqClsoK5SGGYkJYkuOZnfSL0IcBgthpKQSCeZLp95mdgS/wBJHpU58kiscLZ6U4LhkYuGjEQQrOSolJ6khip1eAInyCf9IMNYOISl3SCVmzR4y8dd3pn2ZwHFIxCMBQIHvD7rFAlUkZcVIJSmYd2+hjgYmKFKXyBIByhuVWrqbmh9vG9Z31tc/QuDw3CjEBWtOe0qS6wQTBfmBAdnNpqqEpYgpcBeZJCS+WNnYuIMVn8Ph+6UISoO5JVl3ABOU6TLQJd6a4b/AKiwcYE4SF5kwc4kOWeLh/IGahf0QYAyqChyE2AszNG353vhYLpswcki5OpZ5ANnsIq3AIC0pKvhWC4LQowSxsLlrOdTWoEpYMADebTdt3mjUG6Qw8IIDhKiCoahwLF97vameHw0hXvASpRcXLAOIA6EPvWevjsqyMql6KYbNofs9LD23hJLFGJlIfNlYT8KdCTOxs2wokKn+P4NKsylLKVlgFBswAsEuJuru5rDGAElYScRZBLupSlAu4zO7Gxjwi+hje00YiHw1LUwcFYKQ7Fn1cTHd9aY4dCDkWrDfEUlDqAv2DmHUd6ehvTz+NhcU5yABOgL+Py711elXjpB+EHrb0aupdHup9owzRJprj0j+mwP9K/rXV1XWf2f34r7JUT7t5fDc9TyyetX4MOhZNyQ/wDxrq6j6fw3iTiB5v8AWqJUWRP41dXUi+II5v8Ad967Bkh9vvXV1TTnouC2FHX6mh4gZLCBzQKmuon0HOCxDEn4d+1TxVj/ALvpUV1P5T+oQeQHXfxohEjsPoK6uonovqhH1P1oeD/9B6Zmqa6lkcDdshEFxIvemeIN+w9RXV1Hw3ncdRGJiDYpbo6XLbOQ9a+Of/5VnX/uT4Jrq6r/AOJ+z+QOF+NtOSP9opTih8H+lfooj6RXV1Rfa/jV/wCmVklLkl87vqykXrJxFn3PEly7Kns7fWurqPkL/K/39q+7BJcCEFo/Nz51kcKkDFUwZkLZuqlE+tTXUVUbXstIdQaM6I0lniiYCy1z+E11dSKPM+wsVR4niSVEkJcEkwc5EeEdqfUP+ys65MSe1qmuqr8L6AjEKcQlJI7FvkTt3Pma9BxCyMJwSD7oF9Xy3711dR9O+o0+GQChJIBJAnwrq6urRzW3b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9144000" cy="53245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3200" b="1" dirty="0" smtClean="0">
                <a:solidFill>
                  <a:srgbClr val="002060"/>
                </a:solidFill>
              </a:rPr>
              <a:t>     Взяли  завернутые в полиэтиленовый пакет свежий кусок хлеба, творог, сыр, колбасу, вареную свеклу и заварку чая. Оставили их при комнатной температуре. Для чистоты эксперимента один кусок хлеба поместили в темное место, а один кусок  предварительно  высушили и не завернули в пакет.    </a:t>
            </a:r>
          </a:p>
          <a:p>
            <a:pPr indent="457200" algn="just"/>
            <a:r>
              <a:rPr lang="ru-RU" sz="3200" b="1" dirty="0" smtClean="0"/>
              <a:t>     На 5-й день эксперимента мы наблюдали появление очагов плесени на всех продуктах питания, кроме высушенного хлеба.  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018" name="AutoShape 10" descr="data:image/jpeg;base64,/9j/4AAQSkZJRgABAQAAAQABAAD/2wCEAAkGBhQSERQUEBQWFBUUFRQVGBYXFRUVFRQUFxcYFRcUFBUXGyYeGBkkGRQXHy8gJCcpLCwsFR4xNTAqNSYrLCkBCQoKDgwOGg8PGikkHB8pLCwsKSksKSwsKSkpLCkpKSkpKSkpKSkpKSkpKSkpKSkpKSkpLCkpKSwpKSkpLCksLP/AABEIALcBEwMBIgACEQEDEQH/xAAcAAABBQEBAQAAAAAAAAAAAAAFAAEDBAYCBwj/xAA+EAABAwIDBgMGBAYBAwUAAAABAAIRAyEEMUEFBhJRYXEigZEHEzKhsfAjwdHhFEJSYnLxkhYzghVDU6Ky/8QAGgEAAgMBAQAAAAAAAAAAAAAAAAQCAwUBBv/EACgRAAICAQQBBQACAwEAAAAAAAABAhEDBBIhMUEFEyJRYTJxFYGxFP/aAAwDAQACEQMRAD8A8OSSSQAkk8JkAJJOUyAHTJJ5QAyclIFMgBKShT4nALgKxgz4pXH0dj2ajAAACNMh0Vs4rRC8NVspw+VnONu2eo01KJdNYFSsVKkVbogrjijTxsJYMXC0eDpscPECOqzuDsRPNGxiGFtrGIv9QVWoeTuV2TYjCtAteFVpuAPJUq+LI+/oojieqRy4bZOMOKYZbX4csjYjn9lUsa25XGGryuMVXAMG1s9PVN+nZnC8UuvB571PRtNTiiKhjnUzLStFRxlHGUjSrtBDhBB+oOYN8wspVcof4gtPhMFbO/aYvs7/AOynvX7MalCamGJq08y3/wBxnaPjHz6LBuavb9ib1fy1fVd7wbh4bHNNRn4dUg+Nurot7wfzaXzU4uM1cSqUZY+JHhhSR3eHczE4MzWZ4chUbdh84EHoUDIXKAZJJJcASSSSAEkkkgDpJcpIASSSSAEkkkgBJ0ySAHKSZOgBFJpXdKkXGGgknIAST5IvQ3SrEAvApzo6eL/ioSnGPbJRhKXSApup8KLlaShuw1oPFLidcg3s2L+q4/6ZLT4XSIyIhVvNB+S1YJp8opUKtoVinUUVbAvpnxtI66eq6aFWzWwTa4CNDJEMMIQvDIjTdKWmzcwy4C+GM/JSVmxl8kOpVFakKvfXBfXNnD6nNVnVPRS1CFGH2PVd4ZYTUq9kaw2FFRhnMQgdFnotXsKlLHW1H0SWrWyDkhPVyqJnMdgi0mP9oW0rd7RwIINlicVSLXZRN1fotS8kdrMmcIy+a7OqQRnZu1X0iINkIoq2xOJuLtCuSKapm5wG3KdYcNQC+YIBB8llt5fZHSqzUwbvduIJ4Ddjj/aZlnzzVWmeVka2bvA+nYmQnMeoviZm5NPXMDx7bO7tfCv4K7C06agjm0ixCGhq+lhiaGKYWVWteDm1wkHyWL3k9j7Hy/BO4Hf/ABvPg7NdEttzlMbbVxFt1cSPHS1MUW25u7XwpjEUnMuRxEHhcf7XZEdkJUCYgknCSAGSSSQA4ScE0JIASSchMUAOAmCcBKEAJGdibs1MR4vgpzdx1j+ka98lY3a3c96eOoDwDIZcX7LX4l3CA1tgBEBZ+o1e17Id/wDB3Bpt/wApdHOz8FRw7eGi2XHN5u71XYpl2aiwzTKLYfDEwPsd0kru+2x/aoqkV6GB4oAzOiL4bdGq4T4Wnk4gSOcfeaObr7E/EcXD/tmOpMc/6SPotacI0ghw4gbGZuIhPYdPuW6Qjm1G11ExuB3Ia4cOIYHCJ4mugf48OcQc1Xx/skwzmn3LqlJ3Vwe3/iR+a9AkdFw7p6J5Y4pUJ+/O7TPJMV7K61Nssqsef6SCz/7SQs7jdnVKDzTqt4XAAxINjkQQYIXvj2z+qG7U2JSrtirTDxpNj2BFwqsmnUujQwepzg/nyjxSniFOa30RfbW5mJZxvbRbwMmTTJ8XUMc4uyzCzTK3Pms2eNx7PSYdVDIriXDWXLHpqTC7ITrOnmUjiW0s7uORFwOUc1PHilLo5n12LCrk+foI4WgTcC1h6rSYXa1GgxrS8Em7uhy/ZYem+pVnhcYPbKeQ8lotlbo8Z4qkjwi5jO18o6K2ejhNVNnn9R6nLM/iuAjX3jpukDKwnrqFn8dUbVIcD0yPqimJw2Ha7h+Lh8M3PS+hVxuwKLmH3ckeuQ6dgjDp8EJfEXebMkZsYctANv0UrSrGO2I+mZpkmbQcghbcYW2qCMhMEO7wr5Yr6BanxNBBhUrXKDD1abx4XQZiDn6Kf3Dh1S25RdS4Lq3cx5JqNUi4N0c2fvG5lnXCz7XKUOV8W10VSgpcNG4pY+jiG8L2tIObXAEHyIWQ2/7G6FaX4V5ouJnhPip35Cxb6lQMrEGxRfAbxvZYmQnoZb4khOeBx5izyPeHcfFYO9an4JgPaQ5p7xdvnCAL6cwm3KdQQ6L88kE257MsFi5cG+6eTJfSIEnmWmW/LVTeNP8Aiyje1xJHz8kvRcV7FMUHuFOrSc2bFxc0kdRBhMoe3Il7kTzuUxThqaFAmJJJOgBgiew9l++qCfhBv+iGgLd7tYUU2Cc8z3Suqy+3C12XYYbpc9B6g0U2W9FTOG43SUn4nicIyV7D0+qwscXH5PtmxdcHeGwwC0+7uzWmo2SfFcAGA7hzB5xfJBKVAkDW63uxdntFFgIE/FMXBmQtLSw3ytimontiFW0RMjp6eXmpZtZcgSuQtYymL3aaIXbXSk/Jds5QmLp1OUqVNTcCEAB23sv3lNzLgEEWcW6cwQvJX7BGHqH3niMmBpGlpnQ/ovc6rLFYLfXAj4mi+U6aQFGUIy7LYZpY01F9nnW0NogiGiJtYREIdSDi7xAdtY5jkmxjDJBz5a+SJ4JwESOV/vVcog5N9mz3W3fim2oYuOQ5k2+9FzvBtGfwmHwyCTfyFu6LbFxTRQF5AF8pHcLN7QwhNYlt2uJ+HTpytz1sldS2o/Ec0sYuVsrs4WR4g484IjzOaKbPxRbIHI3i09VSLW0mkxxEGL21iBbrz0Kq0tpVfhI4QdYkW6/olMOKTdjGbLFcM0NTF58Qgacz5KlW2ZSrtPF4SXGHddIMIdisbJBA6G7rjnzVqhi2mQRwnMtk8Lo1E3OSYrJDkXUsc+PIPx26rqUOY7im8/fSUOwW1H03cLpcJi5yvzWlFYOkAx/bOR5N6WyzWe2lQLHkPsbaZjraJhXR25o1JFElLFK4heq8G49VxTfOSGYGvMtmOU6eXKAo8Nj+GpfJxg/QFK4sUsE9t3F9GzDZqcLmuJLsNJwn4UoWjFGfJnbHEZIlg9sPYhrQuwrOhaVM07d6bXCSzUJLu5lXtxPFJTwlCSrOjJwEgkgC1s+lLxOQW3wtWGRqVicBU4ZPZafCPm6z9VHd2N6cM0qGXUomJaeHsquy3cTgNVt9kbBBM1gLEGQXGZyByHok4YZZHSHJ5FDsobvYdj/+5IId4Y/mdax1jqtvRpva6SWlkWEGRYRJ9fkh+F2dS94OEFnCXBwizp8RF+sXRmnawyWphx7FRnZsm92h3Oi4umD1BWpFrgW5H7+wpnt1GsdkyhdjcS445Sqj1Ub3KLBFvD1MlYDvvqqNFqsl0QhNnWSzZZPeuhLebjYDpP8Atab3iC7xU7BwzytMmTdWIizx7eTAmSW6ZjtAt6odg3kGHHXqAR5WJyWz3op8LCRnYzGovnzWHLbk8yTrab3GgUWjiNVs3HZgggGGiDHISeeeuSLYdoIcXA8iQYHFOcjnCxeCrgRfisY6W0/dajZe0wXcAj4ZMRB5gnS5nXJLZoWrGsE/DG2pwhhmYEEDm6RPz+q7LOKmHRAymL36aBX8bs5tZhB8PEIDgASLgyJ5qvjMKcO0NMuEaCeFozmNANeyhp6So7qbbtAl9DRxgTYSR6/eir4nEjjbw5gAZm5n6QVfqbMdUjjDg2LEDi11HP5ZKtQ2OAeN4EAggE6TYxrc5fNW5MyiivHibYSwjOMcbmQB/wCMyIBtfzhSbSwLatOw8QFs/SfJWMTceFxAz4mgSALxGUqhU2oWwSBBB4s5tYECO36peG/dZfNxqjMmWPgiCNYFzP0jmmx4h56wbdr/ADT7ZrS+YgR1k536p6g4qQJsW6Tp1TORWiz0/Lsy7fD4D2za3HSacyBB7i35K0GoXuwJpv6P/IIyGK6HRXm4m0cAJSpm01w6mptC9nPEknATqIHiiSUJBRIiTymXTBJC4BYYBIDeQnvN/JaHZjrxzuFmqT7/AH3WmwLPE2MgSPnI+qXzK0X4XTNPsvZj6tRop/FBm5AAg3P5dV6hsl4Hh6DncxBQHcpo90QY+Iu6TAbyseiOYCuHSRoTkMuSlggowvyRz5HKVeEWsZUkHhuQbc+y7weOJix89D1uqjeHikTy7qXig2urCoNQCFC2oRYqLC4pWCQcx+anZEhbSJOfVdjCc11/DiQQO18lN70Bc4OkXBAhMTZSVnjTXRVPeBDBEjm6yqG0WcTCHdfPopa1bl2VbG1fASe/npbW6EwZid4/+3B8RBy5CTBv927LCOuS58mHTAIkti4vplbotvvI/gBEnid4pzy0jmYPqsVRxAIeSL8WRgw28m1rnRTZWV6VUBzgxpIBibcstOvormDxJYeJgAM5Otp07C/dUsSAIMFsDLM8vzHqqzWXgGctP3+4UWSR6TsnaXGyHuHENdL5dZhWntc50kulshtyC62ZbPiE6/PReaMx7qZHP9InzRDEb11jAkQL/ABc5g+QSssXmIxHN4keh0drOaRxFwbEHqfLIIRtSq6o0w0G9i65AAIaRyvdCsJvRRIHvWO+HMOJuJ0VLHb3udPuAJPNrZIjS3y6qpY5t8lzywrgf+KqtLqY8LpJkEgRGo5KnRxpL5fN7amOgk5GVzh95C7w1YsSQYuD0+agqbTJMPMmTfvpCZhFrsWnJPofGYguIn+WwnlJiTKs1h+CSMgQJmZ+XRUaLAX+EmLiM+89EUxOHiiBm5zmgDqTA7qxq0S07rImE91qR90THxOJ9AB+SNtpqXCYD3VNjP6WgdyMz5mU1VWxVIMs90myJxXBeosViWsEuMfU9AEJqbZc4+Dwjrc/soZcsYdk8Onnl/igymQb3/MlJKf+2A5/j5/Z5ZCScJ00ZhypsKySf8XH0CiKMbp7ONas5ov+FUPkI/VBxgqkyStzuPD3PD5L4DhABLg2OK2tuosSsg/CFlRzDYyUT2TtA0nAmQQdM7ZE9Oii++SSfHB7uC1lHj92LnMC5MAmfIK3s7BkXIgug8OQHQ+qxn/VbKlGmOJ/vGltx4WnKSDkM9eUare0apqU5pRcSL6qX9ESri9mPJmnEjQzB7RkuKNctMOaWkW5T2XWB2qePgq2d+eWaNVMO17YKhTJFWnw2Pr1XOKxoYWjnP8AtVMRVLXBgMSc1PicAKjIFiLg531lccjqRcdiCBn+ndU3ve+wPD8z+yWBcTxMcLgR/oqyWcIv2XLbO1QNxbqzcnAxrceqoDabp8Uj75rQVW2gZHNVcWGRJGQ7LjsOCnhsbxgA88/NPtB3gOmvrNh2XGHYHdj5R9wqG8uObTpEAmTr10jlcDVTh9kZIxW82NLqj2xNhnYiIJtqJn5LOQAHkiwtxGcxzt0lW31nOLnOcPiAixJGeRPQlVhWmY8U5/2nT0yVlkKIWUuJtrltzncZiPT70X8MXOk8IsSZOnMdphOyabp1gAXkQATca91NiKjazQ64OgE3HcDv80HCjUw0Ey6csrzIOkXz+iZ7ZbMiII4v7osAef6hSVXCeECeIN8VwQZk2jO1/NRtp2JDcyZaRmYiR6i/QoAikQRqcvmCT2N/VcUhFwZ+ZjX6FTmoHZCJiZGnObQndRvEyZGUX7wbHJcOkD6IJHDN+WcqZuH4onLtcG6lFCW8LtCbwMiABJBtn9yr76UOIFx4ZI1sLgaWQBHhcMbAA3F4FjI/0t5ubsFtWoHVBakJFrcUcImdBJPcDks7gcJfwiJz5xyPyXoe6DmsbUHPhJ8gQpxXJy2lwS47ZBFwLLLbdxjaDZdn/K3Vx5D19Ft8Rtho1leQb47Y/icaeGzKfhA6j4z5ulSyyUI2XabG8k6fRWq1nvdLzJOWdgdANFaw9FR0acxOUIlQo9157U5bPT4oqMaQ4pNGhSVnhSWf7jLOTx8lclOSmK9YeRFK1/spxAbtKlP84ezzMR9Fj1f2Bjvc4mjV0p1WOPYOE/KVJdnGrR7N7Q/ZyKzffYdsPGcfWIyuvK34QkkPHDUbmOcfzN5hfUGAqB7ARcEA/KVld9fZzTxLHVKLQyu0FzSMi4AmD3MDldTywT5RTjm48M8i2TeIkWMjS2Th10W92HXfRLSxxfTdBGZLT/TAyWDO0paQ38OozwPaYs5pg/MFS4PaD3SGOc18aGJ6wLJe6GKPRd79rvFJtRlJ7XCB7x44WdjeT5INsXfqoSKdYgE2BZJAtNzOf6lYzaVWq4D3lR7/APIk37ZKizFOES3UXQ5Akj3GoS/hcDJGvlqUZw1TwjsF5puvvNwtDXTA5nXz6clraG1JIuSDy+SrRML+/HEXDz/NNUx/NCqzyDI1TOcTEDziV0C9TxnFr/pNiMS295gKlRaGmC6en6qDFOY25+KbZxHbIolKlbOxi2+B8ZtQU2wHDiPnmY9Lrz3bW2DU4iDI7WPMgxy06rTYik8uLqg8o0i+X3ZZ7aew2zLWwRoCYIk5j8kvj1mOTpMeegybbRmqYsYkgiRykAgk8jpPZc4LEDibxAQQZnLhmRA9PRPidmmncAwBJERNyAZ9MoFkPoV4m2h7SbgRmmk7EHBxdMJ4zH3B5CJi7haxB018gVEKQBaRcQSdY1sVAMSCDbna5MyTll2XNKrxHwxcCQdY6eZ+ypWQ2kr8OMzMTN8oJsY5kRlZKrYGZ72A7Z2OSm/h/EHADQRI6THqpqXC6REtdIgmOG9jMybIs5RRphwExcwbWBEmJ8ip8HVaGmf8gdAQTAnKJj0KalTOluVwe9yuaGH4ibQJPXO8ZduyDhcYZl4EGBJBzBPhnpCJU6UtkC5N4nKc/nPmoKODgcIInOIOWf0CL4KmM49bSpo4X8DSFoz+eSI4zFmnQLmmDB7G/wCiEurhoach6gz9wqG1trGrDW2aM+p5qvJlUUM4cLlJfRJS26558X7LMV6D21eJ7T4iTMWM3sfNG8BhSTkj/wD6fLbj9lj5tc4va+UbeLSwXK4M9gtPojGHbmoKmzOA2Fvu6s4QieSzs01LlDEk49l4Yecgkp2NEJJSyvf+nhMJiE65XtzzIkgkkugfSnsq3h/icEwn4mfhu7tAE+kLeNXzt7F94/c4l1F5htUSOXEAfqPovoWhUkK9O0LyVM8F9sO7BwmLGIpCKeIku5e9uXDsRDu8oXu86hVc1weaVUR4XfC7nGsRP5r3re7dlmPwr6FSxdBa6JLHi4cPS/MEr5k2psmphaz6VUFtSm6D3zBBGhBkdwqJqnZdjfFHo219lCLD8/OyzdTBQVU2NvjVaPd1vxGDI24m/qjNPH033kAHna/mq2WJA1tdzHcTQDGYORWy3b2nTqCWyz+0m4KBPwTXCRGV1Tw7nUH8VMi4ykfRVvgtUGz0ulixmZKsP29SaMwSNG3PoFk8LvVR4fxXcNyIzJy0bJ1UtLbM2oNDG/1OYJPb91VPMoK2M4tJkm+gtiK76hkSwXzbDidIH6qy3ByQXXgWnTSfoq+DgDOSTcm8/p2RGkQV57V6qeV0uEamLSrEueytVonRUMVhdUbez7sqtSnP3okYNodhJmWxWGkOBEjl0WeqbEY4xdt75R2EdZW3xeBJPrkgO0Nnkfeq2tNqnHhsjn0uPMv0yO1tlcEjigi2oF3Wm3z6XQQYd7ZidMr9ohegUGCqPdVAJuGuIFjmZlCquyDQceIACdIzvDScz9DC3ITU42jzObFLFPazNsxLmT21nW5++q4pbQI8MT15Hnb7utDitmNeDwG7iQ3/ACAJgieTSZQ2hQDiONoFwMwBJ+/kulXJI2oXN9ND1ges/JGsFgS0SM5kutFuU9LdVFQwbRHCQYBteIkwepRbjimTMwJzFzcd8xkpJo5sbZVqOg2bNtc9bAdhaeanGNHCW3mxB/L0Q33pnzJ/T6K1QpSlMmorofx6ZeRnO4rXA0H5qfDbNLjkVdw2F6LQbL2YYWZqMzSNCEVEq7P2NwidVf8AcIk2hC4dSssWbcnYzFgTE4UHohVSiWlaSvSQjGUj6LkZNOmXr5KmQNxSSg4OidW0ir2Dx0rlwTkpnL2x5I5SSSXQJ8HinU3teww5pkFfT24e9DcXhmPGcQ4WkFfLS1/s83xdgq7Q4/hPPiHImBxKcJUyE42j6jaVhvaX7Pm42matK1em2ByqNF+AxrnB52yWq2ZtJtVgc0yCAR6AoiCrGipM+UcJsx3vOAgh0wQQQQRYgjQhWd5sIA9lNo+Bt/8AJ1/yXu+8+5DKlT+IosAqieICAKgvc/3SczoF43vZg/d4l4c4cXhBZBlvgbc6enNLzW1Denqc6Zm6OHqAeFxHYlTUtlk/EfqVbb1Vql0SspM9Dg00CXZ+Aay8XR3DVkIplXqNXlnklZxs2YVFUjR4XERH3/pGcJXt0+8llsLiUcwQJus7NiSVs5NJoOUzIsuK9Pt+yWFZa66qlZjpCDdPgoYmnPL76hDcUwmxty6fqjTgq9ehIPZRWSi2OQyeLwd5HVZvb+3mkhv82Tu4+5W0xlEgrzDeOhGId1AP5fkt303LubQh6nG4KS8FtmOAbLYluVzmRHO9lC3EOfd3fKOtvXJDGUjEhFqDOJgc3PUdQtHJKhDBj3doI4Y8j6K5Spkqrs+geX+1qNmbIJgnLVZebULH5NFYlXIMoYEn7KMYDY5KP4fZjREBE6OGAyCz5atyOukDMFsgDNG6VCBay6YwBd8SqlPd2RInNUT22U7yFBVcqixFatTEIRiWi6JV3IZiHC6rkXxQMdTv+6dM65SVvJdyeMvC4JXb1wQvco8UMUydOMl0DlOCkkgD0r2Z+0Q4dwo1jNM5G3htkell75s/aDajQ5pBBuvjtjoK9I9n3tIdhi2lXcTTmAc+HobqyMvDKpR8o+iQVmd8NwqGObLvBVAhtQTMZw5sgOFtbjRFNl7YZWaC0gyAfUIk1ym42chNxdrs+cdv7rV8FU4azbHJ4kscJ0MZxobqhSX0vjcBTrMLKrGvY7NrgCD3BXmu83soIPHgbi5NJxuDP8jog55H1SeTE1yjf0fqEXUcnD+/B57S0V+jh3E5T9/upaWyXseW1GlrhYgiCEVweGDfuVi6jU+3wuz0O6NXdiwOAjP79Edw+HAyyPVQ0SrIdCyMmolN8lM5tlth5KSFWp1JUoclnIXaFChqKRz+ahqPVbYIG7SavMd6GfiNPMH/APS9K2tUAaexXm28Xxt/x+pJHyW16Ve6yrWc4H/oHUqg4I1U+BqxPKZ/VUDTuiGBFvzW1kVJiunt1+Gs3crA6dbrZYZ1lhdj1IK1WFxVgvMayPztD7iaCk61lbp1EEp4mFZbiUimR2BV1VcmoqLa8qUVlLcc20WOKFXrVFFVrqCpVUlMnFDV6kITinlWcRXQvGYqFOKtjEVRE6vfJJCXbQvb6JJ32JfRO0ea1c4XJySSXsDxAydrkySAHcmSSQAlNSemSQBsNz9/KmDcA7xU+Wre3Ne8bt71sxNNrmzcDQpJK3G2+CqaXZo2VJUidJSZGPRS2lsinXbFVs9ciOxGSymP3Ec29Bwd/a6xH/lqkkk8+lxZk965+xvBqcuJ1F8AF1MscWusQYOX5LsVUkl4rLFRk0j1kHuimyenUUgqJJJdnGRvqKGrWskkugZ7bOLm33ZYjazfxXTzjyCSS9H6fFKNimufxiiq3DyJ1b9FYpCEkk/l6KdN0wvgKlpR3C4pJJYupijQhyEqWIKtsxKSSyZpFlEwxa7FZJJVNEWjl1bVVauMmwzSSV+KKb5Orqy7hN169aD4WNOpMn0H6o5gNwaLYNSahHOzf+IKSS9lpNDhhBSq3+nltXrs0pON0vw0TMC0AACANBYDyCSSS1dqMvc/s//Z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Для выявления условий и скорости появления плесени мы провели эксперимент: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65" name="Picture 29" descr="D:\мои документы\Мои рисунки\Плесень\Изображение nhel 012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323528" y="2996952"/>
            <a:ext cx="3958933" cy="35921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" name="TextBox 34"/>
          <p:cNvSpPr txBox="1"/>
          <p:nvPr/>
        </p:nvSpPr>
        <p:spPr>
          <a:xfrm>
            <a:off x="323528" y="332656"/>
            <a:ext cx="8496944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эксперимента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3528" y="2060848"/>
            <a:ext cx="396044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Влажный</a:t>
            </a:r>
          </a:p>
          <a:p>
            <a:pPr algn="ctr"/>
            <a:r>
              <a:rPr lang="ru-RU" sz="2400" b="1" dirty="0" smtClean="0"/>
              <a:t> кусок хлеба</a:t>
            </a:r>
            <a:endParaRPr lang="ru-RU" sz="2400" b="1" dirty="0"/>
          </a:p>
        </p:txBody>
      </p:sp>
      <p:pic>
        <p:nvPicPr>
          <p:cNvPr id="50" name="Picture 25" descr="D:\мои документы\Мои рисунки\Плесень\Изображение nhel 007.jpg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860032" y="3068960"/>
            <a:ext cx="3816424" cy="3460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" name="TextBox 50"/>
          <p:cNvSpPr txBox="1"/>
          <p:nvPr/>
        </p:nvSpPr>
        <p:spPr>
          <a:xfrm>
            <a:off x="4860032" y="2060848"/>
            <a:ext cx="381642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Свежий </a:t>
            </a:r>
          </a:p>
          <a:p>
            <a:pPr algn="ctr"/>
            <a:r>
              <a:rPr lang="ru-RU" sz="2400" b="1" dirty="0" smtClean="0"/>
              <a:t>кусок хлеба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908720"/>
            <a:ext cx="7920880" cy="9848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Плесень появилась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23528" y="332656"/>
            <a:ext cx="8496944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эксперимента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7544" y="1052736"/>
            <a:ext cx="39604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Заварка чая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860032" y="1052736"/>
            <a:ext cx="381642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Свежий кусок хлеба</a:t>
            </a:r>
            <a:endParaRPr lang="ru-RU" sz="2400" b="1" dirty="0"/>
          </a:p>
        </p:txBody>
      </p:sp>
      <p:pic>
        <p:nvPicPr>
          <p:cNvPr id="9" name="Picture 28" descr="D:\мои документы\Мои рисунки\Плесень\Изображение nhel 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060848"/>
            <a:ext cx="4389131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0" descr="D:\мои документы\Мои рисунки\Плесень\Изображение nhel 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3880" y="2095276"/>
            <a:ext cx="4006592" cy="3493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23528" y="332656"/>
            <a:ext cx="8496944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эксперимента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67544" y="1052736"/>
            <a:ext cx="39604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Творог; Сыр; Колбаса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860032" y="1052736"/>
            <a:ext cx="381642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Столовая свекла</a:t>
            </a:r>
            <a:endParaRPr lang="ru-RU" sz="2400" b="1" dirty="0"/>
          </a:p>
        </p:txBody>
      </p:sp>
      <p:pic>
        <p:nvPicPr>
          <p:cNvPr id="7" name="Picture 26" descr="D:\мои документы\Мои рисунки\Плесень\Изображение nhel 008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11560" y="2204864"/>
            <a:ext cx="3678954" cy="2774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7" descr="D:\мои документы\Мои рисунки\Плесень\Изображение nhel 009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061573" y="2204864"/>
            <a:ext cx="3320935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23528" y="332656"/>
            <a:ext cx="8496944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Результаты эксперимента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23528" y="2276872"/>
            <a:ext cx="39604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Варенье </a:t>
            </a:r>
            <a:r>
              <a:rPr lang="ru-RU" b="1" dirty="0" smtClean="0"/>
              <a:t>(только на 15-е сутки)</a:t>
            </a:r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716016" y="2276872"/>
            <a:ext cx="381642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Сушеный хлеб</a:t>
            </a:r>
            <a:endParaRPr lang="ru-RU" sz="2400" b="1" dirty="0"/>
          </a:p>
        </p:txBody>
      </p:sp>
      <p:pic>
        <p:nvPicPr>
          <p:cNvPr id="8" name="Picture 24" descr="D:\мои документы\Мои рисунки\Плесень\Изображение nhel 006.jpg"/>
          <p:cNvPicPr>
            <a:picLocks noChangeAspect="1" noChangeArrowheads="1"/>
          </p:cNvPicPr>
          <p:nvPr/>
        </p:nvPicPr>
        <p:blipFill>
          <a:blip r:embed="rId2" cstate="email"/>
          <a:srcRect b="-4"/>
          <a:stretch>
            <a:fillRect/>
          </a:stretch>
        </p:blipFill>
        <p:spPr bwMode="auto">
          <a:xfrm>
            <a:off x="4716016" y="3068960"/>
            <a:ext cx="3900433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3" descr="D:\мои документы\Мои рисунки\Плесень\Изображение nhel 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924944"/>
            <a:ext cx="3213991" cy="3603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23528" y="105273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Плесень не обнаружили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157192"/>
            <a:ext cx="9144000" cy="1584176"/>
          </a:xfr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3200" b="1" dirty="0" smtClean="0"/>
              <a:t>           В благоприятной питательной среде, споры прорастают быстро и портят продукты питания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Результаты эксперимента доказывают: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36712"/>
            <a:ext cx="91440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prstClr val="black"/>
                </a:solidFill>
                <a:ea typeface="+mj-ea"/>
                <a:cs typeface="+mj-cs"/>
              </a:rPr>
              <a:t>                     Главным условием появления и развития плесени является влажность, тепло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060848"/>
            <a:ext cx="914400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prstClr val="black"/>
                </a:solidFill>
                <a:ea typeface="+mj-ea"/>
                <a:cs typeface="+mj-cs"/>
              </a:rPr>
              <a:t>         Сухость является препятствием для появления и развития плесени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" y="3284984"/>
            <a:ext cx="9144000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prstClr val="black"/>
                </a:solidFill>
                <a:ea typeface="+mj-ea"/>
                <a:cs typeface="+mj-cs"/>
              </a:rPr>
              <a:t>           Развитие плесени </a:t>
            </a:r>
            <a:r>
              <a:rPr lang="ru-RU" sz="3200" b="1" u="sng" dirty="0" smtClean="0">
                <a:solidFill>
                  <a:prstClr val="black"/>
                </a:solidFill>
                <a:ea typeface="+mj-ea"/>
                <a:cs typeface="+mj-cs"/>
              </a:rPr>
              <a:t>не зависит</a:t>
            </a:r>
            <a:r>
              <a:rPr lang="ru-RU" sz="3200" b="1" dirty="0" smtClean="0">
                <a:solidFill>
                  <a:prstClr val="black"/>
                </a:solidFill>
                <a:ea typeface="+mj-ea"/>
                <a:cs typeface="+mj-cs"/>
              </a:rPr>
              <a:t> от наличия света. Таким образом плесень, как и все другие грибы не является растением. Всем растениям для роста нужен свет.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65556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выявления влияния соков перца и лука, обладающих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фитонцидным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действием (убивающие микроорганизмы), провели опыт. Два куска хлеба поместили в одинаковые условия, но с разным соком.</a:t>
            </a:r>
          </a:p>
          <a:p>
            <a:r>
              <a:rPr lang="ru-RU" dirty="0" smtClean="0"/>
              <a:t>                                               Первый кусок – </a:t>
            </a:r>
            <a:r>
              <a:rPr lang="ru-RU" b="1" dirty="0" smtClean="0"/>
              <a:t>с соком лука</a:t>
            </a:r>
            <a:r>
              <a:rPr lang="ru-RU" dirty="0" smtClean="0"/>
              <a:t>.        Второй – </a:t>
            </a:r>
            <a:r>
              <a:rPr lang="ru-RU" b="1" dirty="0" smtClean="0"/>
              <a:t>с соком перца</a:t>
            </a:r>
            <a:endParaRPr lang="ru-RU" dirty="0" smtClean="0"/>
          </a:p>
          <a:p>
            <a:r>
              <a:rPr lang="ru-RU" b="1" dirty="0" smtClean="0"/>
              <a:t>Результаты </a:t>
            </a:r>
            <a:r>
              <a:rPr lang="ru-RU" dirty="0" smtClean="0"/>
              <a:t> исследования: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400" b="1" dirty="0" smtClean="0"/>
              <a:t>Мы установили: Сок лука сильнее </a:t>
            </a:r>
            <a:r>
              <a:rPr lang="ru-RU" sz="2400" dirty="0" smtClean="0"/>
              <a:t>замедляет появление  и развитие плесени, чем сок перца.</a:t>
            </a:r>
          </a:p>
          <a:p>
            <a:r>
              <a:rPr lang="ru-RU" sz="2400" dirty="0" smtClean="0"/>
              <a:t> Растения действительно содержат </a:t>
            </a:r>
            <a:r>
              <a:rPr lang="ru-RU" sz="2400" b="1" dirty="0" smtClean="0"/>
              <a:t>фитонциды, </a:t>
            </a:r>
            <a:r>
              <a:rPr lang="ru-RU" sz="2400" dirty="0" smtClean="0"/>
              <a:t>подавляющие развитие и рост микроорганизмов.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988840"/>
          <a:ext cx="835824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6082"/>
                <a:gridCol w="2786082"/>
                <a:gridCol w="2786082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/>
                        <a:t>Признаки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/>
                        <a:t>Хлеб с соком лука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/>
                        <a:t>Хлеб с соком перца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/>
                        <a:t>Образование плесени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/>
                        <a:t>Только на 32-ой день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/>
                        <a:t>15-й день  Очаг 1/4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22" descr="D:\мои документы\Мои рисунки\Плесень\Изображение nhel 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3068960"/>
            <a:ext cx="2104192" cy="1650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D:\мои документы\Мои рисунки\Плесень\Изображение nhel 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3068960"/>
            <a:ext cx="2071702" cy="16808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1921</TotalTime>
  <Words>784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    В благоприятной питательной среде, споры прорастают быстро и портят продукты питания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Плесневые грибы</dc:title>
  <dc:creator>Voloda</dc:creator>
  <cp:lastModifiedBy>Volodya</cp:lastModifiedBy>
  <cp:revision>186</cp:revision>
  <dcterms:modified xsi:type="dcterms:W3CDTF">2018-07-22T12:43:52Z</dcterms:modified>
</cp:coreProperties>
</file>