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Подготовка к ОГЭ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Понятие «Общество»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9. Выберите </a:t>
            </a:r>
            <a:r>
              <a:rPr lang="ru-RU" dirty="0" smtClean="0"/>
              <a:t>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В узком смысле слова под обществом надо понимать...</a:t>
            </a:r>
          </a:p>
          <a:p>
            <a:pPr>
              <a:buNone/>
            </a:pPr>
            <a:r>
              <a:rPr lang="ru-RU" dirty="0" smtClean="0"/>
              <a:t>   1</a:t>
            </a:r>
            <a:r>
              <a:rPr lang="ru-RU" dirty="0"/>
              <a:t>) конкретный этап в развитии народа </a:t>
            </a: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2</a:t>
            </a:r>
            <a:r>
              <a:rPr lang="ru-RU" dirty="0"/>
              <a:t>) территорию, имеющую четкие границы</a:t>
            </a:r>
          </a:p>
          <a:p>
            <a:pPr>
              <a:buNone/>
            </a:pPr>
            <a:r>
              <a:rPr lang="ru-RU" b="1" dirty="0" smtClean="0"/>
              <a:t>   </a:t>
            </a:r>
            <a:r>
              <a:rPr lang="ru-RU" dirty="0" smtClean="0"/>
              <a:t>3</a:t>
            </a:r>
            <a:r>
              <a:rPr lang="ru-RU" dirty="0"/>
              <a:t>) социальную организацию страны </a:t>
            </a:r>
            <a:endParaRPr lang="ru-RU" dirty="0" smtClean="0"/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</a:t>
            </a:r>
            <a:r>
              <a:rPr lang="ru-RU" dirty="0" smtClean="0"/>
              <a:t>4</a:t>
            </a:r>
            <a:r>
              <a:rPr lang="ru-RU" dirty="0"/>
              <a:t>) часть материального мира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10. Выберите </a:t>
            </a:r>
            <a:r>
              <a:rPr lang="ru-RU" dirty="0" smtClean="0"/>
              <a:t>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В широком смысле слова под обществом следует понимать...</a:t>
            </a:r>
          </a:p>
          <a:p>
            <a:pPr>
              <a:buNone/>
            </a:pPr>
            <a:r>
              <a:rPr lang="ru-RU" dirty="0" smtClean="0"/>
              <a:t>   1</a:t>
            </a:r>
            <a:r>
              <a:rPr lang="ru-RU" dirty="0"/>
              <a:t>) группу любителей почтовых марок </a:t>
            </a: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2</a:t>
            </a:r>
            <a:r>
              <a:rPr lang="ru-RU" dirty="0"/>
              <a:t>) всех жителей данного города</a:t>
            </a:r>
          </a:p>
          <a:p>
            <a:pPr>
              <a:buNone/>
            </a:pPr>
            <a:r>
              <a:rPr lang="ru-RU" dirty="0" smtClean="0"/>
              <a:t>   3</a:t>
            </a:r>
            <a:r>
              <a:rPr lang="ru-RU" dirty="0"/>
              <a:t>) учеников средней школы № 4 </a:t>
            </a: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4</a:t>
            </a:r>
            <a:r>
              <a:rPr lang="ru-RU" dirty="0"/>
              <a:t>) совокупность форм объединения людей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11. Выберите </a:t>
            </a:r>
            <a:r>
              <a:rPr lang="ru-RU" dirty="0" smtClean="0"/>
              <a:t>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Общество в узком смысле слова – это</a:t>
            </a:r>
          </a:p>
          <a:p>
            <a:pPr>
              <a:buNone/>
            </a:pPr>
            <a:r>
              <a:rPr lang="ru-RU" dirty="0" smtClean="0"/>
              <a:t>   1) определенный этап исторического развития человечества</a:t>
            </a:r>
          </a:p>
          <a:p>
            <a:pPr>
              <a:buNone/>
            </a:pPr>
            <a:r>
              <a:rPr lang="ru-RU" dirty="0" smtClean="0"/>
              <a:t>   2) часть окружающей среды, которая создана человеком</a:t>
            </a:r>
          </a:p>
          <a:p>
            <a:pPr>
              <a:buNone/>
            </a:pPr>
            <a:r>
              <a:rPr lang="ru-RU" dirty="0" smtClean="0"/>
              <a:t>   3) совокупность элементов живой и неживой природы</a:t>
            </a:r>
          </a:p>
          <a:p>
            <a:pPr>
              <a:buNone/>
            </a:pPr>
            <a:r>
              <a:rPr lang="ru-RU" dirty="0" smtClean="0"/>
              <a:t>   4) способ отношения человека к внешнему миру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12. Верны </a:t>
            </a:r>
            <a:r>
              <a:rPr lang="ru-RU" dirty="0" smtClean="0"/>
              <a:t>ли следующие суждения об обществе?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А) Общество – это все человечество в прошлом, современности и перспективе.</a:t>
            </a:r>
          </a:p>
          <a:p>
            <a:pPr>
              <a:buNone/>
            </a:pPr>
            <a:r>
              <a:rPr lang="ru-RU" dirty="0" smtClean="0"/>
              <a:t>Б) Общество – это совокупность людей, объединенных для совместного выполнения какой-либо деятельности.</a:t>
            </a:r>
          </a:p>
          <a:p>
            <a:pPr marL="514350" indent="-514350">
              <a:buAutoNum type="arabicParenR"/>
            </a:pPr>
            <a:r>
              <a:rPr lang="ru-RU" dirty="0" smtClean="0"/>
              <a:t>верно только А</a:t>
            </a:r>
          </a:p>
          <a:p>
            <a:pPr marL="514350" indent="-514350">
              <a:buAutoNum type="arabicParenR"/>
            </a:pPr>
            <a:r>
              <a:rPr lang="ru-RU" dirty="0" smtClean="0"/>
              <a:t>верно только Б</a:t>
            </a:r>
          </a:p>
          <a:p>
            <a:pPr marL="514350" indent="-514350">
              <a:buAutoNum type="arabicParenR"/>
            </a:pPr>
            <a:r>
              <a:rPr lang="ru-RU" dirty="0" smtClean="0"/>
              <a:t>верны оба суждения</a:t>
            </a:r>
          </a:p>
          <a:p>
            <a:pPr marL="514350" indent="-514350">
              <a:buAutoNum type="arabicParenR"/>
            </a:pPr>
            <a:r>
              <a:rPr lang="ru-RU" dirty="0" smtClean="0"/>
              <a:t>о</a:t>
            </a:r>
            <a:r>
              <a:rPr lang="ru-RU" smtClean="0"/>
              <a:t>ба </a:t>
            </a:r>
            <a:r>
              <a:rPr lang="ru-RU" dirty="0" smtClean="0"/>
              <a:t>суждения неверны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13. Верны </a:t>
            </a:r>
            <a:r>
              <a:rPr lang="ru-RU" dirty="0" smtClean="0"/>
              <a:t>ли следующие суждения об обществе?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А. Понятие «общество» применимо к любой исторической эпохе.</a:t>
            </a:r>
          </a:p>
          <a:p>
            <a:pPr>
              <a:buNone/>
            </a:pPr>
            <a:r>
              <a:rPr lang="ru-RU" dirty="0" smtClean="0"/>
              <a:t>Б. Общество возникло раньше, чем появилось государство.</a:t>
            </a:r>
          </a:p>
          <a:p>
            <a:pPr>
              <a:buNone/>
            </a:pPr>
            <a:r>
              <a:rPr lang="ru-RU" dirty="0" smtClean="0"/>
              <a:t>   1) верно только А</a:t>
            </a:r>
          </a:p>
          <a:p>
            <a:pPr>
              <a:buNone/>
            </a:pPr>
            <a:r>
              <a:rPr lang="ru-RU" dirty="0" smtClean="0"/>
              <a:t>   2) верно только Б</a:t>
            </a:r>
          </a:p>
          <a:p>
            <a:pPr>
              <a:buNone/>
            </a:pPr>
            <a:r>
              <a:rPr lang="ru-RU" dirty="0" smtClean="0"/>
              <a:t>   3) верны оба суждения</a:t>
            </a:r>
          </a:p>
          <a:p>
            <a:pPr>
              <a:buNone/>
            </a:pPr>
            <a:r>
              <a:rPr lang="ru-RU" dirty="0" smtClean="0"/>
              <a:t>   4) 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14. Верны </a:t>
            </a:r>
            <a:r>
              <a:rPr lang="ru-RU" dirty="0" smtClean="0"/>
              <a:t>ли следующие суждения об обществе?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А. Общество — сложная, динамично развивающаяся система.</a:t>
            </a:r>
          </a:p>
          <a:p>
            <a:pPr>
              <a:buNone/>
            </a:pPr>
            <a:r>
              <a:rPr lang="ru-RU" dirty="0" smtClean="0"/>
              <a:t>Б. Сущность общества кроется не в людях самих по себе, а в тех отношениях, в которые они вступают друг с другом в процессе своей жизнедеятельности.</a:t>
            </a:r>
          </a:p>
          <a:p>
            <a:pPr>
              <a:buNone/>
            </a:pPr>
            <a:r>
              <a:rPr lang="ru-RU" dirty="0" smtClean="0"/>
              <a:t>   1) верно только А</a:t>
            </a:r>
          </a:p>
          <a:p>
            <a:pPr>
              <a:buNone/>
            </a:pPr>
            <a:r>
              <a:rPr lang="ru-RU" dirty="0" smtClean="0"/>
              <a:t>   2) верно только Б</a:t>
            </a:r>
          </a:p>
          <a:p>
            <a:pPr>
              <a:buNone/>
            </a:pPr>
            <a:r>
              <a:rPr lang="ru-RU" dirty="0" smtClean="0"/>
              <a:t>   3) верны оба суждения</a:t>
            </a:r>
          </a:p>
          <a:p>
            <a:pPr>
              <a:buNone/>
            </a:pPr>
            <a:r>
              <a:rPr lang="ru-RU" dirty="0" smtClean="0"/>
              <a:t>   4) 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15. Верны </a:t>
            </a:r>
            <a:r>
              <a:rPr lang="ru-RU" dirty="0" smtClean="0"/>
              <a:t>ли суждения об обществе?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А. Общество — это исторический этап в развитии человечества.</a:t>
            </a:r>
          </a:p>
          <a:p>
            <a:pPr>
              <a:buNone/>
            </a:pPr>
            <a:r>
              <a:rPr lang="ru-RU" dirty="0" smtClean="0"/>
              <a:t>Б. Общество — это отдельная страна, государство, регион.</a:t>
            </a:r>
          </a:p>
          <a:p>
            <a:pPr>
              <a:buNone/>
            </a:pPr>
            <a:r>
              <a:rPr lang="ru-RU" dirty="0" smtClean="0"/>
              <a:t>   1) верно только А</a:t>
            </a:r>
          </a:p>
          <a:p>
            <a:pPr>
              <a:buNone/>
            </a:pPr>
            <a:r>
              <a:rPr lang="ru-RU" dirty="0" smtClean="0"/>
              <a:t>   2) верно только Б</a:t>
            </a:r>
          </a:p>
          <a:p>
            <a:pPr>
              <a:buNone/>
            </a:pPr>
            <a:r>
              <a:rPr lang="ru-RU" dirty="0" smtClean="0"/>
              <a:t>   3) верны оба суждения</a:t>
            </a:r>
          </a:p>
          <a:p>
            <a:pPr>
              <a:buNone/>
            </a:pPr>
            <a:r>
              <a:rPr lang="ru-RU" dirty="0" smtClean="0"/>
              <a:t>   4) 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16. Верны </a:t>
            </a:r>
            <a:r>
              <a:rPr lang="ru-RU" dirty="0" smtClean="0"/>
              <a:t>ли следующие суждения об обществе?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А. Общество — это всё человечество в его истории, современности, перспективе.</a:t>
            </a:r>
          </a:p>
          <a:p>
            <a:pPr>
              <a:buNone/>
            </a:pPr>
            <a:r>
              <a:rPr lang="ru-RU" dirty="0" smtClean="0"/>
              <a:t>Б. Общество возникло одновременно с природой.</a:t>
            </a:r>
          </a:p>
          <a:p>
            <a:pPr>
              <a:buNone/>
            </a:pPr>
            <a:r>
              <a:rPr lang="ru-RU" dirty="0" smtClean="0"/>
              <a:t>   1) верно только А</a:t>
            </a:r>
          </a:p>
          <a:p>
            <a:pPr>
              <a:buNone/>
            </a:pPr>
            <a:r>
              <a:rPr lang="ru-RU" dirty="0" smtClean="0"/>
              <a:t>   2) верно только Б</a:t>
            </a:r>
          </a:p>
          <a:p>
            <a:pPr>
              <a:buNone/>
            </a:pPr>
            <a:r>
              <a:rPr lang="ru-RU" dirty="0" smtClean="0"/>
              <a:t>   3) верны оба суждения</a:t>
            </a:r>
          </a:p>
          <a:p>
            <a:pPr>
              <a:buNone/>
            </a:pPr>
            <a:r>
              <a:rPr lang="ru-RU" dirty="0" smtClean="0"/>
              <a:t>   4) 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17. Верны </a:t>
            </a:r>
            <a:r>
              <a:rPr lang="ru-RU" dirty="0" smtClean="0"/>
              <a:t>ли следующие суждения об обществе?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А. Обществом можно назвать любую группу людей, объединённых совместной деятельностью.</a:t>
            </a:r>
          </a:p>
          <a:p>
            <a:pPr>
              <a:buNone/>
            </a:pPr>
            <a:r>
              <a:rPr lang="ru-RU" dirty="0" smtClean="0"/>
              <a:t>Б. Обществом можно назвать население страны, континента, мира в целом.</a:t>
            </a:r>
          </a:p>
          <a:p>
            <a:pPr>
              <a:buNone/>
            </a:pPr>
            <a:r>
              <a:rPr lang="ru-RU" dirty="0" smtClean="0"/>
              <a:t>   1) верно только А</a:t>
            </a:r>
          </a:p>
          <a:p>
            <a:pPr>
              <a:buNone/>
            </a:pPr>
            <a:r>
              <a:rPr lang="ru-RU" dirty="0" smtClean="0"/>
              <a:t>   2) верно только Б</a:t>
            </a:r>
          </a:p>
          <a:p>
            <a:pPr>
              <a:buNone/>
            </a:pPr>
            <a:r>
              <a:rPr lang="ru-RU" dirty="0" smtClean="0"/>
              <a:t>   3) верны оба суждения</a:t>
            </a:r>
          </a:p>
          <a:p>
            <a:pPr>
              <a:buNone/>
            </a:pPr>
            <a:r>
              <a:rPr lang="ru-RU" dirty="0" smtClean="0"/>
              <a:t>   4) 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18. Верны </a:t>
            </a:r>
            <a:r>
              <a:rPr lang="ru-RU" dirty="0" smtClean="0"/>
              <a:t>ли следующие суждения об обществе?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А. Общество включает в себя многообразие форм и проявлений природы.</a:t>
            </a:r>
          </a:p>
          <a:p>
            <a:pPr>
              <a:buNone/>
            </a:pPr>
            <a:r>
              <a:rPr lang="ru-RU" dirty="0" smtClean="0"/>
              <a:t>Б. Общество представляет собой обособившуюся от природы часть мира, связанную с жизнью людей.</a:t>
            </a:r>
          </a:p>
          <a:p>
            <a:pPr>
              <a:buNone/>
            </a:pPr>
            <a:r>
              <a:rPr lang="ru-RU" dirty="0" smtClean="0"/>
              <a:t>   1) верно только А</a:t>
            </a:r>
          </a:p>
          <a:p>
            <a:pPr>
              <a:buNone/>
            </a:pPr>
            <a:r>
              <a:rPr lang="ru-RU" dirty="0" smtClean="0"/>
              <a:t>   2) верно только Б</a:t>
            </a:r>
          </a:p>
          <a:p>
            <a:pPr>
              <a:buNone/>
            </a:pPr>
            <a:r>
              <a:rPr lang="ru-RU" dirty="0" smtClean="0"/>
              <a:t>   3) верны оба суждения</a:t>
            </a:r>
          </a:p>
          <a:p>
            <a:pPr>
              <a:buNone/>
            </a:pPr>
            <a:r>
              <a:rPr lang="ru-RU" dirty="0" smtClean="0"/>
              <a:t>   4) 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Выберите </a:t>
            </a:r>
            <a:r>
              <a:rPr lang="ru-RU" dirty="0" smtClean="0"/>
              <a:t>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Обществом </a:t>
            </a:r>
            <a:r>
              <a:rPr lang="ru-RU" dirty="0"/>
              <a:t>в широком смысле называют:</a:t>
            </a:r>
          </a:p>
          <a:p>
            <a:pPr>
              <a:buNone/>
            </a:pPr>
            <a:r>
              <a:rPr lang="ru-RU" dirty="0" smtClean="0"/>
              <a:t>   1) взаимодействие </a:t>
            </a:r>
            <a:r>
              <a:rPr lang="ru-RU" dirty="0"/>
              <a:t>людей на производстве</a:t>
            </a:r>
          </a:p>
          <a:p>
            <a:pPr>
              <a:buNone/>
            </a:pPr>
            <a:r>
              <a:rPr lang="ru-RU" dirty="0" smtClean="0"/>
              <a:t>   2) совокупность </a:t>
            </a:r>
            <a:r>
              <a:rPr lang="ru-RU" dirty="0"/>
              <a:t>форм объединения людей</a:t>
            </a:r>
          </a:p>
          <a:p>
            <a:pPr>
              <a:buNone/>
            </a:pPr>
            <a:r>
              <a:rPr lang="ru-RU" dirty="0" smtClean="0"/>
              <a:t>   3) весь </a:t>
            </a:r>
            <a:r>
              <a:rPr lang="ru-RU" dirty="0"/>
              <a:t>окружающий </a:t>
            </a:r>
            <a:r>
              <a:rPr lang="ru-RU" dirty="0" smtClean="0"/>
              <a:t>мир</a:t>
            </a:r>
            <a:endParaRPr lang="ru-RU" dirty="0"/>
          </a:p>
          <a:p>
            <a:pPr>
              <a:buNone/>
            </a:pPr>
            <a:r>
              <a:rPr lang="ru-RU" dirty="0" smtClean="0"/>
              <a:t>   4) дворянское </a:t>
            </a:r>
            <a:r>
              <a:rPr lang="ru-RU" dirty="0"/>
              <a:t>общество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19. Верны ли суждения о развитии общества?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</a:t>
            </a:r>
            <a:r>
              <a:rPr lang="ru-RU" dirty="0" smtClean="0"/>
              <a:t>. Отсутствие природных ресурсов оказывает влияние на характер развития общества.</a:t>
            </a:r>
          </a:p>
          <a:p>
            <a:pPr>
              <a:buNone/>
            </a:pPr>
            <a:r>
              <a:rPr lang="ru-RU" dirty="0" smtClean="0"/>
              <a:t>Б. Развитие общества во многом определяется творческим потенциалом людей.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20. Выберите </a:t>
            </a:r>
            <a:r>
              <a:rPr lang="ru-RU" dirty="0" smtClean="0"/>
              <a:t>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Учёные-обществоведы определяют общество как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весь окружающий человека мир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обособившуюся от природы часть мира, связанную с деятельностью людей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многообразие форм и проявлений природы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совокупность природных и социальных явлений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Выберите </a:t>
            </a:r>
            <a:r>
              <a:rPr lang="ru-RU" dirty="0" smtClean="0"/>
              <a:t>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Обществом </a:t>
            </a:r>
            <a:r>
              <a:rPr lang="ru-RU" dirty="0"/>
              <a:t>в узком смысле называют:</a:t>
            </a:r>
          </a:p>
          <a:p>
            <a:pPr>
              <a:buNone/>
            </a:pPr>
            <a:r>
              <a:rPr lang="ru-RU" dirty="0" smtClean="0"/>
              <a:t>   1) формы </a:t>
            </a:r>
            <a:r>
              <a:rPr lang="ru-RU" dirty="0"/>
              <a:t>объединения людей</a:t>
            </a:r>
          </a:p>
          <a:p>
            <a:pPr>
              <a:buNone/>
            </a:pPr>
            <a:r>
              <a:rPr lang="ru-RU" dirty="0" smtClean="0"/>
              <a:t>   2) весь </a:t>
            </a:r>
            <a:r>
              <a:rPr lang="ru-RU" dirty="0"/>
              <a:t>окружающий мир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3) общность </a:t>
            </a:r>
            <a:r>
              <a:rPr lang="ru-RU" dirty="0"/>
              <a:t>происхождения</a:t>
            </a:r>
          </a:p>
          <a:p>
            <a:pPr>
              <a:buNone/>
            </a:pPr>
            <a:r>
              <a:rPr lang="ru-RU" dirty="0" smtClean="0"/>
              <a:t>   4) среду </a:t>
            </a:r>
            <a:r>
              <a:rPr lang="ru-RU" dirty="0"/>
              <a:t>обитания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3. Верны </a:t>
            </a:r>
            <a:r>
              <a:rPr lang="ru-RU" dirty="0"/>
              <a:t>ли суждения об обществе?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А)Общество </a:t>
            </a:r>
            <a:r>
              <a:rPr lang="ru-RU" dirty="0"/>
              <a:t>в широком смысле  — это весь окружающий человека </a:t>
            </a:r>
            <a:r>
              <a:rPr lang="ru-RU" dirty="0" smtClean="0"/>
              <a:t>мир.</a:t>
            </a:r>
            <a:endParaRPr lang="ru-RU" dirty="0"/>
          </a:p>
          <a:p>
            <a:pPr>
              <a:buNone/>
            </a:pPr>
            <a:r>
              <a:rPr lang="ru-RU" dirty="0" smtClean="0"/>
              <a:t>Б)Общество </a:t>
            </a:r>
            <a:r>
              <a:rPr lang="ru-RU" dirty="0"/>
              <a:t>в узком смысле — это население одной страны, государства</a:t>
            </a:r>
          </a:p>
          <a:p>
            <a:pPr>
              <a:buNone/>
            </a:pPr>
            <a:r>
              <a:rPr lang="ru-RU" dirty="0" smtClean="0"/>
              <a:t>   1) верно </a:t>
            </a:r>
            <a:r>
              <a:rPr lang="ru-RU" dirty="0"/>
              <a:t>только А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2) верно </a:t>
            </a:r>
            <a:r>
              <a:rPr lang="ru-RU" dirty="0"/>
              <a:t>только Б</a:t>
            </a:r>
          </a:p>
          <a:p>
            <a:pPr>
              <a:buNone/>
            </a:pPr>
            <a:r>
              <a:rPr lang="ru-RU" dirty="0" smtClean="0"/>
              <a:t>   3) верны </a:t>
            </a:r>
            <a:r>
              <a:rPr lang="ru-RU" dirty="0"/>
              <a:t>оба суждения</a:t>
            </a:r>
          </a:p>
          <a:p>
            <a:pPr>
              <a:buNone/>
            </a:pPr>
            <a:r>
              <a:rPr lang="ru-RU" dirty="0" smtClean="0"/>
              <a:t>   4) оба </a:t>
            </a:r>
            <a:r>
              <a:rPr lang="ru-RU" dirty="0"/>
              <a:t>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4. Верны </a:t>
            </a:r>
            <a:r>
              <a:rPr lang="ru-RU" dirty="0"/>
              <a:t>ли суждения об обществе?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А)Наличие общественных</a:t>
            </a:r>
            <a:r>
              <a:rPr lang="ru-RU" dirty="0"/>
              <a:t>  взаимодействий – это признак общества.</a:t>
            </a:r>
          </a:p>
          <a:p>
            <a:pPr>
              <a:buNone/>
            </a:pPr>
            <a:r>
              <a:rPr lang="ru-RU" dirty="0" smtClean="0"/>
              <a:t>Б)Одним </a:t>
            </a:r>
            <a:r>
              <a:rPr lang="ru-RU" dirty="0"/>
              <a:t>из признаков общества является формирование идеологии.</a:t>
            </a:r>
          </a:p>
          <a:p>
            <a:pPr>
              <a:buNone/>
            </a:pPr>
            <a:r>
              <a:rPr lang="ru-RU" dirty="0" smtClean="0"/>
              <a:t>   1) верно </a:t>
            </a:r>
            <a:r>
              <a:rPr lang="ru-RU" dirty="0"/>
              <a:t>только А</a:t>
            </a:r>
          </a:p>
          <a:p>
            <a:pPr>
              <a:buNone/>
            </a:pPr>
            <a:r>
              <a:rPr lang="ru-RU" dirty="0" smtClean="0"/>
              <a:t>   2) верно </a:t>
            </a:r>
            <a:r>
              <a:rPr lang="ru-RU" dirty="0"/>
              <a:t>только Б</a:t>
            </a:r>
          </a:p>
          <a:p>
            <a:pPr>
              <a:buNone/>
            </a:pPr>
            <a:r>
              <a:rPr lang="ru-RU" dirty="0" smtClean="0"/>
              <a:t>   3) верны </a:t>
            </a:r>
            <a:r>
              <a:rPr lang="ru-RU" dirty="0"/>
              <a:t>оба суждения</a:t>
            </a:r>
          </a:p>
          <a:p>
            <a:pPr>
              <a:buNone/>
            </a:pPr>
            <a:r>
              <a:rPr lang="ru-RU" dirty="0" smtClean="0"/>
              <a:t>   4) оба </a:t>
            </a:r>
            <a:r>
              <a:rPr lang="ru-RU" dirty="0"/>
              <a:t>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5. Установите </a:t>
            </a:r>
            <a:r>
              <a:rPr lang="ru-RU" sz="2000" dirty="0"/>
              <a:t>соответствие между  значениями понятия « общество» и примерами их употребления: к каждой позиции, данной в первом столбце, подберите соответствующую позицию из второго столбца.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0" dirty="0" smtClean="0"/>
              <a:t>                  ПРИМЕРЫ                                                                 ПОНЯТИЕ «ОБЩЕСТВО»</a:t>
            </a:r>
          </a:p>
          <a:p>
            <a:pPr>
              <a:buNone/>
            </a:pPr>
            <a:r>
              <a:rPr lang="ru-RU" sz="1800" b="0" dirty="0" smtClean="0"/>
              <a:t>А)Общество книголюбов организовало                           1) в широком смысле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</a:t>
            </a:r>
            <a:r>
              <a:rPr lang="ru-RU" sz="1800" b="0" dirty="0" smtClean="0"/>
              <a:t>выставку новинок литературы.</a:t>
            </a:r>
          </a:p>
          <a:p>
            <a:pPr>
              <a:buNone/>
            </a:pPr>
            <a:r>
              <a:rPr lang="ru-RU" sz="1800" dirty="0" smtClean="0"/>
              <a:t>Б) </a:t>
            </a:r>
            <a:r>
              <a:rPr lang="ru-RU" sz="1800" dirty="0"/>
              <a:t>Общество — это совокупность форм </a:t>
            </a:r>
            <a:r>
              <a:rPr lang="ru-RU" sz="1800" dirty="0" smtClean="0"/>
              <a:t>                           2) в узком смысле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объединения людей.</a:t>
            </a:r>
          </a:p>
          <a:p>
            <a:pPr>
              <a:buNone/>
            </a:pPr>
            <a:r>
              <a:rPr lang="ru-RU" sz="1800" dirty="0" smtClean="0"/>
              <a:t>В) </a:t>
            </a:r>
            <a:r>
              <a:rPr lang="ru-RU" sz="1800" dirty="0"/>
              <a:t>Российское общество избрало </a:t>
            </a:r>
            <a:endParaRPr lang="ru-RU" sz="1800" dirty="0" smtClean="0"/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Президента </a:t>
            </a:r>
            <a:r>
              <a:rPr lang="ru-RU" sz="1800" dirty="0"/>
              <a:t>страны</a:t>
            </a:r>
            <a:r>
              <a:rPr lang="ru-RU" sz="1800" dirty="0" smtClean="0"/>
              <a:t>.</a:t>
            </a:r>
          </a:p>
          <a:p>
            <a:pPr>
              <a:buNone/>
            </a:pPr>
            <a:r>
              <a:rPr lang="ru-RU" sz="1800" dirty="0" smtClean="0"/>
              <a:t>Г) </a:t>
            </a:r>
            <a:r>
              <a:rPr lang="ru-RU" sz="1800" dirty="0"/>
              <a:t>В период капитализма начинается бурное </a:t>
            </a:r>
            <a:endParaRPr lang="ru-RU" sz="1800" dirty="0" smtClean="0"/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развитие промышленности.</a:t>
            </a:r>
          </a:p>
          <a:p>
            <a:pPr>
              <a:buNone/>
            </a:pPr>
            <a:r>
              <a:rPr lang="ru-RU" sz="1800" dirty="0" smtClean="0"/>
              <a:t>Д) </a:t>
            </a:r>
            <a:r>
              <a:rPr lang="ru-RU" sz="1800" dirty="0"/>
              <a:t>Общество — это прошлое, настоящее и </a:t>
            </a:r>
            <a:endParaRPr lang="ru-RU" sz="1800" dirty="0" smtClean="0"/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будущее </a:t>
            </a:r>
            <a:r>
              <a:rPr lang="ru-RU" sz="1800" dirty="0"/>
              <a:t>человечества.</a:t>
            </a:r>
          </a:p>
        </p:txBody>
      </p:sp>
    </p:spTree>
  </p:cSld>
  <p:clrMapOvr>
    <a:masterClrMapping/>
  </p:clrMapOvr>
  <p:transition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758952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6. </a:t>
            </a:r>
            <a:r>
              <a:rPr lang="ru-RU" sz="2000" dirty="0" smtClean="0"/>
              <a:t>Прочитайте </a:t>
            </a:r>
            <a:r>
              <a:rPr lang="ru-RU" sz="2000" dirty="0"/>
              <a:t>приведённый ниже текст , каждое положение которого обозначено определённой буквой.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8229600" cy="535785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/>
              <a:t>А) Современное общество достигло огромных успехов в саморазвитии и саморегулировании. Б) В государствах сложилась разветвлённая система форм объединения  людей. В) Общество — это тесно связанная с природой часть материального мира, включающая в себя и способы взаимодействия людей. Г)Это понятие общества в широком смысле. Д) Однако, всё ли сделали люди, чтобы их общество, с такой сложной системой взаимодействия, создавало бы условия для достойной жизни людей</a:t>
            </a:r>
            <a:r>
              <a:rPr lang="ru-RU" sz="2400" dirty="0" smtClean="0"/>
              <a:t>?</a:t>
            </a:r>
          </a:p>
          <a:p>
            <a:r>
              <a:rPr lang="ru-RU" sz="2400" dirty="0"/>
              <a:t>Определите, какие положения текста имеют:</a:t>
            </a:r>
          </a:p>
          <a:p>
            <a:pPr>
              <a:buNone/>
            </a:pPr>
            <a:r>
              <a:rPr lang="ru-RU" sz="2400" dirty="0" smtClean="0"/>
              <a:t>   1) фактический </a:t>
            </a:r>
            <a:r>
              <a:rPr lang="ru-RU" sz="2400" dirty="0"/>
              <a:t>характер</a:t>
            </a:r>
          </a:p>
          <a:p>
            <a:pPr>
              <a:buNone/>
            </a:pPr>
            <a:r>
              <a:rPr lang="ru-RU" sz="2400" dirty="0" smtClean="0"/>
              <a:t>   2) характер </a:t>
            </a:r>
            <a:r>
              <a:rPr lang="ru-RU" sz="2400" dirty="0"/>
              <a:t>оценочных суждений</a:t>
            </a:r>
          </a:p>
          <a:p>
            <a:pPr>
              <a:buNone/>
            </a:pPr>
            <a:r>
              <a:rPr lang="ru-RU" sz="2400" dirty="0" smtClean="0"/>
              <a:t>   3) характер </a:t>
            </a:r>
            <a:r>
              <a:rPr lang="ru-RU" sz="2400" dirty="0"/>
              <a:t>теоретических утверждений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7. Выберите </a:t>
            </a:r>
            <a:r>
              <a:rPr lang="ru-RU" dirty="0" smtClean="0"/>
              <a:t>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Учёные-обществоведы </a:t>
            </a:r>
            <a:r>
              <a:rPr lang="ru-RU" dirty="0"/>
              <a:t>определяют общество как...</a:t>
            </a:r>
          </a:p>
          <a:p>
            <a:pPr>
              <a:buNone/>
            </a:pPr>
            <a:r>
              <a:rPr lang="ru-RU" dirty="0" smtClean="0"/>
              <a:t>   1</a:t>
            </a:r>
            <a:r>
              <a:rPr lang="ru-RU" dirty="0"/>
              <a:t>) весь мир в многообразии его форм и проявлений </a:t>
            </a: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2</a:t>
            </a:r>
            <a:r>
              <a:rPr lang="ru-RU" dirty="0"/>
              <a:t>) неотъемлемую часть природы</a:t>
            </a:r>
          </a:p>
          <a:p>
            <a:pPr>
              <a:buNone/>
            </a:pPr>
            <a:r>
              <a:rPr lang="ru-RU" dirty="0" smtClean="0"/>
              <a:t>   3</a:t>
            </a:r>
            <a:r>
              <a:rPr lang="ru-RU" dirty="0"/>
              <a:t>) единство живой и неживой природы </a:t>
            </a:r>
            <a:endParaRPr lang="ru-RU" dirty="0" smtClean="0"/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</a:t>
            </a:r>
            <a:r>
              <a:rPr lang="ru-RU" dirty="0" smtClean="0"/>
              <a:t>4</a:t>
            </a:r>
            <a:r>
              <a:rPr lang="ru-RU" dirty="0"/>
              <a:t>) обособившуюся от природы часть мира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8. Выберите </a:t>
            </a:r>
            <a:r>
              <a:rPr lang="ru-RU" dirty="0" smtClean="0"/>
              <a:t>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В узком смысле слова под обществом следует понимать...</a:t>
            </a:r>
          </a:p>
          <a:p>
            <a:pPr>
              <a:buNone/>
            </a:pPr>
            <a:r>
              <a:rPr lang="ru-RU" dirty="0" smtClean="0"/>
              <a:t>   1</a:t>
            </a:r>
            <a:r>
              <a:rPr lang="ru-RU" dirty="0"/>
              <a:t>) территорию, имеющую определенные границы </a:t>
            </a: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2</a:t>
            </a:r>
            <a:r>
              <a:rPr lang="ru-RU" dirty="0"/>
              <a:t>) социальную организацию страны</a:t>
            </a:r>
          </a:p>
          <a:p>
            <a:pPr>
              <a:buNone/>
            </a:pPr>
            <a:r>
              <a:rPr lang="ru-RU" b="1" dirty="0" smtClean="0"/>
              <a:t>   </a:t>
            </a:r>
            <a:r>
              <a:rPr lang="ru-RU" dirty="0" smtClean="0"/>
              <a:t>3</a:t>
            </a:r>
            <a:r>
              <a:rPr lang="ru-RU" dirty="0"/>
              <a:t>) объединение любителей старинных книг </a:t>
            </a:r>
            <a:endParaRPr lang="ru-RU" dirty="0" smtClean="0"/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</a:t>
            </a:r>
            <a:r>
              <a:rPr lang="ru-RU" dirty="0" smtClean="0"/>
              <a:t>4</a:t>
            </a:r>
            <a:r>
              <a:rPr lang="ru-RU" dirty="0"/>
              <a:t>) политическую организацию государства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68</TotalTime>
  <Words>769</Words>
  <Application>Microsoft Office PowerPoint</Application>
  <PresentationFormat>Экран (4:3)</PresentationFormat>
  <Paragraphs>139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Официальная</vt:lpstr>
      <vt:lpstr>Понятие «Общество»</vt:lpstr>
      <vt:lpstr>1. Выберите верный ответ.</vt:lpstr>
      <vt:lpstr>2. Выберите верный ответ.</vt:lpstr>
      <vt:lpstr>3. Верны ли суждения об обществе?</vt:lpstr>
      <vt:lpstr>4. Верны ли суждения об обществе?</vt:lpstr>
      <vt:lpstr>5. Установите соответствие между  значениями понятия « общество» и примерами их употребления: к каждой позиции, данной в первом столбце, подберите соответствующую позицию из второго столбца.</vt:lpstr>
      <vt:lpstr>   6. Прочитайте приведённый ниже текст , каждое положение которого обозначено определённой буквой. </vt:lpstr>
      <vt:lpstr>7. Выберите верный ответ.</vt:lpstr>
      <vt:lpstr>8. Выберите верный ответ.</vt:lpstr>
      <vt:lpstr>9. Выберите верный ответ.</vt:lpstr>
      <vt:lpstr>10. Выберите верный ответ.</vt:lpstr>
      <vt:lpstr>11. Выберите верный ответ.</vt:lpstr>
      <vt:lpstr>12. Верны ли следующие суждения об обществе?</vt:lpstr>
      <vt:lpstr>13. Верны ли следующие суждения об обществе?</vt:lpstr>
      <vt:lpstr>14. Верны ли следующие суждения об обществе?</vt:lpstr>
      <vt:lpstr>15. Верны ли суждения об обществе?</vt:lpstr>
      <vt:lpstr>16. Верны ли следующие суждения об обществе?</vt:lpstr>
      <vt:lpstr>17. Верны ли следующие суждения об обществе?</vt:lpstr>
      <vt:lpstr>18. Верны ли следующие суждения об обществе?</vt:lpstr>
      <vt:lpstr>19. Верны ли суждения о развитии общества?</vt:lpstr>
      <vt:lpstr>20. Выберите верный ответ.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«Общество»</dc:title>
  <dc:creator>Светлана</dc:creator>
  <cp:lastModifiedBy>Светлана</cp:lastModifiedBy>
  <cp:revision>12</cp:revision>
  <dcterms:created xsi:type="dcterms:W3CDTF">2017-09-17T14:24:58Z</dcterms:created>
  <dcterms:modified xsi:type="dcterms:W3CDTF">2017-09-30T17:50:48Z</dcterms:modified>
</cp:coreProperties>
</file>