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70" r:id="rId4"/>
    <p:sldId id="271" r:id="rId5"/>
    <p:sldId id="272" r:id="rId6"/>
    <p:sldId id="273" r:id="rId7"/>
    <p:sldId id="279" r:id="rId8"/>
    <p:sldId id="280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5EF5905-901D-4F88-849F-1CA6D3AED907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1352CBB-5BDF-4370-81EB-5E134E7AB4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Политическая жизнь страны после Манифеста 1905 г. Реформы П.А.Столыпина.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Государственная дума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февраль – 2 июня 1907 г.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</a:t>
            </a:r>
            <a:r>
              <a:rPr lang="ru-RU" dirty="0" smtClean="0"/>
              <a:t>остав: либералы, левые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 smtClean="0"/>
              <a:t>лавный вопрос – аграрный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распущена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572530" y="4856966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июня 1907 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747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Роспуск </a:t>
            </a:r>
            <a:r>
              <a:rPr lang="en-US" dirty="0" smtClean="0"/>
              <a:t>II </a:t>
            </a:r>
            <a:r>
              <a:rPr lang="ru-RU" dirty="0" smtClean="0"/>
              <a:t>Государственной думы</a:t>
            </a:r>
          </a:p>
          <a:p>
            <a:r>
              <a:rPr lang="ru-RU" dirty="0" smtClean="0"/>
              <a:t>Новый избирательный закон: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1 помещик = 4 голоса крупной буржуазии = 65 мелкой буржуазии = 260 крестьян = 543 рабочих</a:t>
            </a:r>
          </a:p>
          <a:p>
            <a:pPr>
              <a:buNone/>
            </a:pPr>
            <a:r>
              <a:rPr lang="ru-RU" dirty="0" smtClean="0"/>
              <a:t>    (Ранее: 1= 3 = 15 = 45)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Третьеиюньский государственный переворот</a:t>
            </a:r>
          </a:p>
          <a:p>
            <a:pPr>
              <a:buNone/>
            </a:pPr>
            <a:r>
              <a:rPr lang="ru-RU" dirty="0" smtClean="0"/>
              <a:t>Завершение первой российской революции</a:t>
            </a:r>
          </a:p>
          <a:p>
            <a:pPr>
              <a:buNone/>
            </a:pPr>
            <a:r>
              <a:rPr lang="ru-RU" dirty="0" smtClean="0"/>
              <a:t>Третьеиюньская монархия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893339" y="467916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П.А.Столыпин (1862 – 1911 гг.)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Министр внутренних дел (с апреля 1906 г.)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Председатель Совета министров (с 8 июля 1906 г.)</a:t>
            </a:r>
            <a:endParaRPr lang="ru-RU" dirty="0"/>
          </a:p>
        </p:txBody>
      </p:sp>
      <p:pic>
        <p:nvPicPr>
          <p:cNvPr id="7" name="Содержимое 6" descr="Pyotr_Stolypin_LOC_073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96375" y="1646238"/>
            <a:ext cx="3342249" cy="4525962"/>
          </a:xfrm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Правительственная программа (24 августа 1906 г.)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Успокоение страны</a:t>
            </a:r>
          </a:p>
          <a:p>
            <a:endParaRPr lang="ru-RU" dirty="0" smtClean="0"/>
          </a:p>
          <a:p>
            <a:r>
              <a:rPr lang="ru-RU" dirty="0" smtClean="0"/>
              <a:t>Подавление антиправительственного движения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/>
              <a:t>у</a:t>
            </a:r>
            <a:r>
              <a:rPr lang="ru-RU" dirty="0" smtClean="0"/>
              <a:t>каз о введении военно-полевых судов</a:t>
            </a:r>
          </a:p>
          <a:p>
            <a:pPr>
              <a:buNone/>
            </a:pPr>
            <a:r>
              <a:rPr lang="ru-RU" dirty="0" smtClean="0"/>
              <a:t>  - закрытие органов печати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- ликвидация обществ и организаций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Реформы: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местного самоуправления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образования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религиозная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военная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аграрная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785918" y="228599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858150" y="364252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Партии социалистической ориентации (левые)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7473"/>
          </a:xfrm>
        </p:spPr>
        <p:txBody>
          <a:bodyPr/>
          <a:lstStyle/>
          <a:p>
            <a:r>
              <a:rPr lang="ru-RU" dirty="0" smtClean="0"/>
              <a:t>Российская социал-демократическая  рабочая партия (РСДРП)  (1898 – 1903 гг.)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500166" y="2714620"/>
            <a:ext cx="214314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000496" y="2714620"/>
            <a:ext cx="207170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8662" y="3214686"/>
            <a:ext cx="149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большевики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3214686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меньшевики</a:t>
            </a:r>
            <a:endParaRPr lang="ru-RU" dirty="0"/>
          </a:p>
        </p:txBody>
      </p:sp>
      <p:pic>
        <p:nvPicPr>
          <p:cNvPr id="1026" name="Picture 2" descr="C:\Users\Светлана\Downloads\Desktop\Bundesarchiv_Bild_183-71043-0003,_Wladimir_Iljitsch_Len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643314"/>
            <a:ext cx="1500198" cy="23369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34" y="6072206"/>
            <a:ext cx="239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В.И. Ленин (Ульянов)</a:t>
            </a:r>
            <a:endParaRPr lang="ru-RU" dirty="0"/>
          </a:p>
        </p:txBody>
      </p:sp>
      <p:pic>
        <p:nvPicPr>
          <p:cNvPr id="1027" name="Picture 3" descr="C:\Users\Светлана\Downloads\Desktop\YuliMartov1917PorSteinber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876"/>
            <a:ext cx="1681162" cy="240103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286380" y="6000768"/>
            <a:ext cx="141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Ю.О.Мартов</a:t>
            </a:r>
            <a:endParaRPr lang="ru-RU" dirty="0"/>
          </a:p>
        </p:txBody>
      </p:sp>
      <p:pic>
        <p:nvPicPr>
          <p:cNvPr id="1028" name="Picture 4" descr="C:\Users\Светлана\Downloads\Desktop\Georgiy_Valentinovich_Plekhan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571876"/>
            <a:ext cx="1857388" cy="235745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215206" y="6000768"/>
            <a:ext cx="1506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Г.В.Плеханов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/>
              <a:t>Партии социалистической ориентации (левые)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Партия социалистов-революционеров (эсеров)   (1902 – 1906 гг.)</a:t>
            </a:r>
            <a:endParaRPr lang="ru-RU" dirty="0"/>
          </a:p>
        </p:txBody>
      </p:sp>
      <p:pic>
        <p:nvPicPr>
          <p:cNvPr id="2051" name="Picture 3" descr="C:\Users\Светлана\Downloads\Desktop\Cher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786058"/>
            <a:ext cx="2295025" cy="37449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29256" y="6000768"/>
            <a:ext cx="1761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В.М.Чернов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Либеральные партии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Конституционно-демократическая партия (кадеты)    (1905 г.)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Светлана\Downloads\Desktop\Pavel_Miliukov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86058"/>
            <a:ext cx="2719390" cy="37281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29322" y="6000768"/>
            <a:ext cx="2055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П.Н.Милюков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Либеральные партии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«Союз 17 октября» (октябристы)         (1905 г.)</a:t>
            </a:r>
            <a:endParaRPr lang="ru-RU" dirty="0"/>
          </a:p>
        </p:txBody>
      </p:sp>
      <p:pic>
        <p:nvPicPr>
          <p:cNvPr id="4098" name="Picture 2" descr="C:\Users\Светлана\Downloads\Desktop\Guch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643182"/>
            <a:ext cx="2928942" cy="39337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6072206"/>
            <a:ext cx="1693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А.И.Гучков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Консервативные партии (правые)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Русское собрание</a:t>
            </a:r>
          </a:p>
          <a:p>
            <a:r>
              <a:rPr lang="ru-RU" dirty="0" smtClean="0"/>
              <a:t>Русская монархическая партия</a:t>
            </a:r>
          </a:p>
          <a:p>
            <a:r>
              <a:rPr lang="ru-RU" dirty="0" smtClean="0"/>
              <a:t>Союз русского народа</a:t>
            </a:r>
          </a:p>
          <a:p>
            <a:r>
              <a:rPr lang="ru-RU" dirty="0" smtClean="0"/>
              <a:t>Русский народный союз имени Михаила Архангела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«Основные законы российской империи» (апрель 1906 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747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Исключалось прежнее определение самодержавной власти как неограниченной</a:t>
            </a:r>
          </a:p>
          <a:p>
            <a:r>
              <a:rPr lang="ru-RU" dirty="0" smtClean="0"/>
              <a:t>Широкие полномочия императора</a:t>
            </a:r>
          </a:p>
          <a:p>
            <a:r>
              <a:rPr lang="ru-RU" dirty="0" smtClean="0"/>
              <a:t>Но! Деятельность Государственной думы </a:t>
            </a:r>
          </a:p>
          <a:p>
            <a:r>
              <a:rPr lang="ru-RU" dirty="0" smtClean="0"/>
              <a:t>Государственный совет – верхняя палата парламента</a:t>
            </a:r>
          </a:p>
          <a:p>
            <a:r>
              <a:rPr lang="ru-RU" dirty="0" smtClean="0"/>
              <a:t>Право роспуска императором Государственной думы</a:t>
            </a:r>
          </a:p>
          <a:p>
            <a:r>
              <a:rPr lang="ru-RU" dirty="0" smtClean="0"/>
              <a:t>Определялись права и обязанности подданных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Избирательный закон </a:t>
            </a:r>
            <a:br>
              <a:rPr lang="ru-RU" dirty="0" smtClean="0"/>
            </a:br>
            <a:r>
              <a:rPr lang="ru-RU" dirty="0" smtClean="0"/>
              <a:t>(декабрь 1905 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4 курии избирателей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285852" y="2214554"/>
            <a:ext cx="200026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8596" y="3286124"/>
            <a:ext cx="2573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землевладельческая</a:t>
            </a:r>
            <a:endParaRPr lang="ru-RU" sz="2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500298" y="2786058"/>
            <a:ext cx="200026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321967" y="3036091"/>
            <a:ext cx="185738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15008" y="2285992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00826" y="3357562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крестьянская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5984" y="4429132"/>
            <a:ext cx="1363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городская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143504" y="4357694"/>
            <a:ext cx="1125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рабочая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Государственная дума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апрель – июль 1906 г.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</a:t>
            </a:r>
            <a:r>
              <a:rPr lang="ru-RU" dirty="0" smtClean="0"/>
              <a:t>остав: большинство – либералы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главный вопрос – аграрный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распущена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286778" y="4928404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133</TotalTime>
  <Words>313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Политическая жизнь страны после Манифеста 1905 г. Реформы П.А.Столыпина.</vt:lpstr>
      <vt:lpstr>Партии социалистической ориентации (левые)</vt:lpstr>
      <vt:lpstr>Партии социалистической ориентации (левые)</vt:lpstr>
      <vt:lpstr>Либеральные партии</vt:lpstr>
      <vt:lpstr>Либеральные партии</vt:lpstr>
      <vt:lpstr>Консервативные партии (правые)</vt:lpstr>
      <vt:lpstr>«Основные законы российской империи» (апрель 1906 г.)</vt:lpstr>
      <vt:lpstr>Избирательный закон  (декабрь 1905 г.)</vt:lpstr>
      <vt:lpstr>I Государственная дума</vt:lpstr>
      <vt:lpstr>II Государственная дума</vt:lpstr>
      <vt:lpstr>3 июня 1907 г.</vt:lpstr>
      <vt:lpstr>П.А.Столыпин (1862 – 1911 гг.)</vt:lpstr>
      <vt:lpstr>Правительственная программа (24 августа 1906 г.)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империи:  русско-японская война и революция 1905-1907 гг.</dc:title>
  <dc:creator>Светлана</dc:creator>
  <cp:lastModifiedBy>Светлана</cp:lastModifiedBy>
  <cp:revision>22</cp:revision>
  <dcterms:created xsi:type="dcterms:W3CDTF">2017-09-14T14:48:31Z</dcterms:created>
  <dcterms:modified xsi:type="dcterms:W3CDTF">2017-09-21T08:05:13Z</dcterms:modified>
</cp:coreProperties>
</file>