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</p:sldIdLst>
  <p:sldSz cx="9144000" cy="5143500" type="screen16x9"/>
  <p:notesSz cx="6889750" cy="96075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534" y="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3"/>
          <a:stretch/>
        </p:blipFill>
        <p:spPr>
          <a:xfrm>
            <a:off x="595469" y="146210"/>
            <a:ext cx="8113907" cy="4898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6"/>
          <a:stretch/>
        </p:blipFill>
        <p:spPr>
          <a:xfrm>
            <a:off x="395536" y="1851670"/>
            <a:ext cx="1153532" cy="327884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35"/>
          <a:stretch/>
        </p:blipFill>
        <p:spPr>
          <a:xfrm flipH="1">
            <a:off x="-108520" y="24111"/>
            <a:ext cx="750888" cy="5143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35"/>
          <a:stretch/>
        </p:blipFill>
        <p:spPr>
          <a:xfrm>
            <a:off x="8501632" y="24550"/>
            <a:ext cx="750888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6782" y="2037758"/>
            <a:ext cx="5582145" cy="110251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79862"/>
            <a:ext cx="5328592" cy="9372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Рамка 20"/>
          <p:cNvSpPr/>
          <p:nvPr userDrawn="1"/>
        </p:nvSpPr>
        <p:spPr>
          <a:xfrm>
            <a:off x="-8290" y="0"/>
            <a:ext cx="9152290" cy="5143500"/>
          </a:xfrm>
          <a:prstGeom prst="frame">
            <a:avLst>
              <a:gd name="adj1" fmla="val 833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67544" y="26749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kern="1200" dirty="0" smtClean="0">
                <a:solidFill>
                  <a:srgbClr val="FFFF00"/>
                </a:solidFill>
                <a:latin typeface="Georgia" pitchFamily="18" charset="0"/>
                <a:ea typeface="+mn-ea"/>
                <a:cs typeface="+mn-cs"/>
              </a:rPr>
              <a:t>«Имя твое неизвестно, подвиг твой бессмертен»</a:t>
            </a:r>
            <a:endParaRPr lang="ru-RU" sz="28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60" r="2813"/>
          <a:stretch/>
        </p:blipFill>
        <p:spPr>
          <a:xfrm>
            <a:off x="8572036" y="0"/>
            <a:ext cx="571964" cy="5143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60" r="2813"/>
          <a:stretch/>
        </p:blipFill>
        <p:spPr>
          <a:xfrm flipH="1">
            <a:off x="39596" y="0"/>
            <a:ext cx="571964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38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65"/>
          <a:stretch/>
        </p:blipFill>
        <p:spPr>
          <a:xfrm flipH="1">
            <a:off x="-108520" y="0"/>
            <a:ext cx="595423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233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389"/>
            </a:avLst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4393"/>
            <a:ext cx="1224136" cy="83700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707654"/>
            <a:ext cx="7128792" cy="1296144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«Праздник со слезами на глазах»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867894"/>
            <a:ext cx="5176664" cy="86409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Харламова Наталья Александровна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Бурова Жанна Юрьевна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МКДОУ д/с 108 «Зазеркалье»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5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9502"/>
            <a:ext cx="82089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Этапы проекта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I </a:t>
            </a:r>
            <a:r>
              <a:rPr lang="ru-RU" sz="3200" b="1" dirty="0" smtClean="0">
                <a:solidFill>
                  <a:schemeClr val="bg1"/>
                </a:solidFill>
              </a:rPr>
              <a:t>Этап - Подготовительный</a:t>
            </a:r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b="1" dirty="0">
                <a:solidFill>
                  <a:schemeClr val="bg1"/>
                </a:solidFill>
              </a:rPr>
              <a:t>II </a:t>
            </a:r>
            <a:r>
              <a:rPr lang="ru-RU" sz="3200" b="1" dirty="0" smtClean="0">
                <a:solidFill>
                  <a:schemeClr val="bg1"/>
                </a:solidFill>
              </a:rPr>
              <a:t>Этап - Основной</a:t>
            </a:r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III Этап - Заключительный</a:t>
            </a:r>
            <a:endParaRPr lang="ru-RU" sz="3200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628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1510"/>
            <a:ext cx="77048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 этап – Подготовительный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1.Обсуждение темы, цели, задач с детьми и родителями.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2.Создание необходимых условий для реализации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3.Перспективное планирование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4.Разработка и накопление методических материалов по проблеме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243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950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II этап </a:t>
            </a:r>
            <a:r>
              <a:rPr lang="ru-RU" sz="2000" b="1" dirty="0">
                <a:solidFill>
                  <a:schemeClr val="bg1"/>
                </a:solidFill>
              </a:rPr>
              <a:t>–</a:t>
            </a:r>
            <a:r>
              <a:rPr lang="ru-RU" sz="2000" b="1" dirty="0" smtClean="0">
                <a:solidFill>
                  <a:schemeClr val="bg1"/>
                </a:solidFill>
              </a:rPr>
              <a:t>Основной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1.Проведение с детьми тематических мероприятий в разных видах деятельности.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2.Прослушивание военных песен и чтение художественной литературы с детьми по теме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3.Проведение работы с родителями по ознакомлению с темой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</a:t>
            </a:r>
            <a:r>
              <a:rPr lang="ru-RU" sz="2000" dirty="0">
                <a:solidFill>
                  <a:schemeClr val="bg1"/>
                </a:solidFill>
              </a:rPr>
              <a:t>. Художественное </a:t>
            </a:r>
            <a:r>
              <a:rPr lang="ru-RU" sz="2000" dirty="0" smtClean="0">
                <a:solidFill>
                  <a:schemeClr val="bg1"/>
                </a:solidFill>
              </a:rPr>
              <a:t> творчество  детей</a:t>
            </a:r>
            <a:r>
              <a:rPr lang="ru-RU" sz="2000" dirty="0">
                <a:solidFill>
                  <a:schemeClr val="bg1"/>
                </a:solidFill>
              </a:rPr>
              <a:t>: рисование </a:t>
            </a:r>
            <a:r>
              <a:rPr lang="ru-RU" sz="2000" dirty="0" smtClean="0">
                <a:solidFill>
                  <a:schemeClr val="bg1"/>
                </a:solidFill>
              </a:rPr>
              <a:t>, аппликация, лепка по проблеме проекта ,праздничные </a:t>
            </a:r>
            <a:r>
              <a:rPr lang="ru-RU" sz="2000" dirty="0">
                <a:solidFill>
                  <a:schemeClr val="bg1"/>
                </a:solidFill>
              </a:rPr>
              <a:t>открытки для ветеранов</a:t>
            </a:r>
          </a:p>
        </p:txBody>
      </p:sp>
    </p:spTree>
    <p:extLst>
      <p:ext uri="{BB962C8B-B14F-4D97-AF65-F5344CB8AC3E}">
        <p14:creationId xmlns:p14="http://schemas.microsoft.com/office/powerpoint/2010/main" val="417032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950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III</a:t>
            </a:r>
            <a:r>
              <a:rPr lang="ru-RU" sz="2000" b="1" dirty="0" smtClean="0">
                <a:solidFill>
                  <a:schemeClr val="bg1"/>
                </a:solidFill>
              </a:rPr>
              <a:t> Этап – Заключительный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1.Оформление результата проекта в виде презентации.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2.Проведение праздника по музыкальному развитию на тему «День Победы» (кроме ясельной и младших групп).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3.Подведение выводов по проекту.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 Оформление помещения ДОУ.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80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9"/>
            <a:ext cx="8229600" cy="857250"/>
          </a:xfrm>
        </p:spPr>
        <p:txBody>
          <a:bodyPr>
            <a:norm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Источники 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00151"/>
            <a:ext cx="8424936" cy="3394472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1.Алешина Н.В. Патриотическое воспитание дошкольников: методические рекомендации/ Н.В. Алешина.–М.:ЦГЛ,2005.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2.Веракса Н.Е. Проектная деятельность дошкольников: пособие для педагогов дошкольных учреждений/</a:t>
            </a:r>
            <a:r>
              <a:rPr lang="ru-RU" sz="1800" dirty="0" err="1">
                <a:solidFill>
                  <a:schemeClr val="bg1"/>
                </a:solidFill>
              </a:rPr>
              <a:t>Н.Е.Веракса</a:t>
            </a:r>
            <a:r>
              <a:rPr lang="ru-RU" sz="1800" dirty="0">
                <a:solidFill>
                  <a:schemeClr val="bg1"/>
                </a:solidFill>
              </a:rPr>
              <a:t>, </a:t>
            </a:r>
            <a:r>
              <a:rPr lang="ru-RU" sz="1800" dirty="0" err="1">
                <a:solidFill>
                  <a:schemeClr val="bg1"/>
                </a:solidFill>
              </a:rPr>
              <a:t>А.Н.Веракса</a:t>
            </a:r>
            <a:r>
              <a:rPr lang="ru-RU" sz="1800" dirty="0">
                <a:solidFill>
                  <a:schemeClr val="bg1"/>
                </a:solidFill>
              </a:rPr>
              <a:t>.–М.:издательствоМОЗАИКА-СИНТЕЗ,2008.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3.КондрыкинскаяЛ.А. Дошкольникам о защитниках Отечества: методическое пособие по патриотическому воспитанию в ДОУ/.Л.А. </a:t>
            </a:r>
            <a:r>
              <a:rPr lang="ru-RU" sz="1800" dirty="0" err="1">
                <a:solidFill>
                  <a:schemeClr val="bg1"/>
                </a:solidFill>
              </a:rPr>
              <a:t>Кондрыкинская</a:t>
            </a:r>
            <a:r>
              <a:rPr lang="ru-RU" sz="1800" dirty="0">
                <a:solidFill>
                  <a:schemeClr val="bg1"/>
                </a:solidFill>
              </a:rPr>
              <a:t>.–М.:ТЦ Сфера, 2006.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4.НечаеваВ.Г., </a:t>
            </a:r>
            <a:r>
              <a:rPr lang="ru-RU" sz="1800" dirty="0" err="1">
                <a:solidFill>
                  <a:schemeClr val="bg1"/>
                </a:solidFill>
              </a:rPr>
              <a:t>МакароваТ.А</a:t>
            </a:r>
            <a:r>
              <a:rPr lang="ru-RU" sz="1800" dirty="0">
                <a:solidFill>
                  <a:schemeClr val="bg1"/>
                </a:solidFill>
              </a:rPr>
              <a:t>. Нравственное воспитание в детском саду: для педагогов дошкольных учреждений/ </a:t>
            </a:r>
            <a:r>
              <a:rPr lang="ru-RU" sz="1800" dirty="0" err="1">
                <a:solidFill>
                  <a:schemeClr val="bg1"/>
                </a:solidFill>
              </a:rPr>
              <a:t>В.Г.Нечаева,Т.А.Макрова</a:t>
            </a:r>
            <a:r>
              <a:rPr lang="ru-RU" sz="1800" dirty="0">
                <a:solidFill>
                  <a:schemeClr val="bg1"/>
                </a:solidFill>
              </a:rPr>
              <a:t> –М.: Просвещение, 1984.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5.А.П.Казакова, </a:t>
            </a:r>
            <a:r>
              <a:rPr lang="ru-RU" sz="1800" dirty="0" err="1">
                <a:solidFill>
                  <a:schemeClr val="bg1"/>
                </a:solidFill>
              </a:rPr>
              <a:t>Т.А.Шорыгина</a:t>
            </a:r>
            <a:r>
              <a:rPr lang="ru-RU" sz="1800" dirty="0">
                <a:solidFill>
                  <a:schemeClr val="bg1"/>
                </a:solidFill>
              </a:rPr>
              <a:t> «Детям о Великой Победе» Москва 2010г. Т.А. Шорыгина «День победы» Москва 2010г.</a:t>
            </a:r>
          </a:p>
          <a:p>
            <a:pPr marL="0" lvl="0" indent="0">
              <a:buNone/>
            </a:pPr>
            <a:endParaRPr lang="ru-RU" sz="14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555526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Тип </a:t>
            </a:r>
            <a:r>
              <a:rPr lang="ru-RU" sz="2800" dirty="0" smtClean="0">
                <a:solidFill>
                  <a:schemeClr val="bg1"/>
                </a:solidFill>
              </a:rPr>
              <a:t>проекта: информационно-творческий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</a:rPr>
              <a:t>Срок проекта: краткосрочный с 03.05.2018 </a:t>
            </a:r>
            <a:r>
              <a:rPr lang="ru-RU" sz="2800" dirty="0">
                <a:solidFill>
                  <a:schemeClr val="bg1"/>
                </a:solidFill>
              </a:rPr>
              <a:t>п</a:t>
            </a:r>
            <a:r>
              <a:rPr lang="ru-RU" sz="2800" dirty="0" smtClean="0">
                <a:solidFill>
                  <a:schemeClr val="bg1"/>
                </a:solidFill>
              </a:rPr>
              <a:t>о 11.05.20</a:t>
            </a:r>
            <a:r>
              <a:rPr lang="en-US" sz="2800" dirty="0" smtClean="0">
                <a:solidFill>
                  <a:schemeClr val="bg1"/>
                </a:solidFill>
              </a:rPr>
              <a:t>18</a:t>
            </a:r>
            <a:r>
              <a:rPr lang="ru-RU" sz="2800" dirty="0" smtClean="0">
                <a:solidFill>
                  <a:schemeClr val="bg1"/>
                </a:solidFill>
              </a:rPr>
              <a:t>гг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</a:rPr>
              <a:t>Участники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-воспитатели</a:t>
            </a:r>
          </a:p>
          <a:p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дети разных возрастных группы </a:t>
            </a:r>
          </a:p>
          <a:p>
            <a:r>
              <a:rPr lang="ru-RU" sz="2800" dirty="0">
                <a:solidFill>
                  <a:schemeClr val="bg1"/>
                </a:solidFill>
              </a:rPr>
              <a:t>-</a:t>
            </a:r>
            <a:r>
              <a:rPr lang="ru-RU" sz="2800" dirty="0" smtClean="0">
                <a:solidFill>
                  <a:schemeClr val="bg1"/>
                </a:solidFill>
              </a:rPr>
              <a:t>родители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Возраст: дети 3-7 лет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93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83518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Цель проекта: </a:t>
            </a:r>
            <a:r>
              <a:rPr lang="ru-RU" sz="2000" dirty="0" smtClean="0">
                <a:solidFill>
                  <a:schemeClr val="bg1"/>
                </a:solidFill>
              </a:rPr>
              <a:t>Создание условий для формирования, развития, закрепления и совершенствования у детей представлени</a:t>
            </a:r>
            <a:r>
              <a:rPr lang="ru-RU" sz="2000" dirty="0">
                <a:solidFill>
                  <a:schemeClr val="bg1"/>
                </a:solidFill>
              </a:rPr>
              <a:t>й</a:t>
            </a:r>
            <a:r>
              <a:rPr lang="ru-RU" sz="2000" dirty="0" smtClean="0">
                <a:solidFill>
                  <a:schemeClr val="bg1"/>
                </a:solidFill>
              </a:rPr>
              <a:t> о празднике День Победы. Воспитывать у детей чувства гордости,  патриотизма за подвиг своего народа,  к ветеранам ВОВ и героям - ветеранам города Новосибирска и Новосибирской области.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Задачи проекта: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Для педагогов: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1.Пополнить предметно-развивающую среду по теме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2.Формировать, развивать, закреплять и совершенствовать у детей представление о празднике 9 Мая.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 Воспитывать </a:t>
            </a:r>
            <a:r>
              <a:rPr lang="ru-RU" sz="2000" dirty="0">
                <a:solidFill>
                  <a:schemeClr val="bg1"/>
                </a:solidFill>
              </a:rPr>
              <a:t>у детей чувства гордости,  патриотизма за подвиг своего </a:t>
            </a:r>
            <a:r>
              <a:rPr lang="ru-RU" sz="2000" dirty="0" smtClean="0">
                <a:solidFill>
                  <a:schemeClr val="bg1"/>
                </a:solidFill>
              </a:rPr>
              <a:t>народа, к ветеранам ВОВ и к героям - ветеранам города Новосибирска </a:t>
            </a:r>
            <a:r>
              <a:rPr lang="ru-RU" sz="2000" dirty="0">
                <a:solidFill>
                  <a:schemeClr val="bg1"/>
                </a:solidFill>
              </a:rPr>
              <a:t>и Новосибирской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81246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7494"/>
            <a:ext cx="8208912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Для детей: 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Познавательное развитие: 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1.Сформировать у детей представление о празднике 9 Мая.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2.Воспитывать у детей чувство гордости и патриотизма за подвиги своего народа, к </a:t>
            </a:r>
            <a:r>
              <a:rPr lang="ru-RU" sz="1700" dirty="0">
                <a:solidFill>
                  <a:schemeClr val="bg1"/>
                </a:solidFill>
              </a:rPr>
              <a:t>ветеранам ВОВ и к героям - ветеранам города Новосибирска и Новосибирской области.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3.Развивать у детей внимание и память.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Речевое развитие: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1.Пополнять и активизировать словарь детей на тему проекта.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2.Совершенствовать у детей диалогическую речь.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3.Учить детей слушать и понимать смысл произведений художественной литературы про войну; сопереживать их героям.</a:t>
            </a:r>
          </a:p>
          <a:p>
            <a:r>
              <a:rPr lang="ru-RU" sz="1700" u="sng" dirty="0" smtClean="0">
                <a:solidFill>
                  <a:schemeClr val="bg1"/>
                </a:solidFill>
              </a:rPr>
              <a:t>Художественно-эстетическое развитие: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1.Формировать интерес к художественно-творческой деятельности.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2.Способствовать развитию творческих способностей и воображения по теме проекта.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3.Воспитывать желание и умение взаимодействовать со сверстниками при создании коллективных работ.</a:t>
            </a:r>
            <a:endParaRPr lang="ru-RU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2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72547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bg1"/>
                </a:solidFill>
              </a:rPr>
              <a:t>Физическое развитие: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1.Закреплять у детей опыт, полученных знаний, в подвижных играх.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2.Развивать у детей быстроту, ловкость меткость и смекалку.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3.Совершенствовать у детей умение и навыков в основных видах движений.</a:t>
            </a:r>
          </a:p>
          <a:p>
            <a:r>
              <a:rPr lang="ru-RU" sz="2000" u="sng" dirty="0" smtClean="0">
                <a:solidFill>
                  <a:schemeClr val="bg1"/>
                </a:solidFill>
              </a:rPr>
              <a:t>Игровая деятельность: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1.Развивать интерес у детей к различным видам игр.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2.Воспитывать дружеские взаимоотношения между детьми, развивать умение считаться с интересами товарищей.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3.Закрепить у детей опыт, полученных знаний, в разных видах игр.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4.Развивать у детей наблюдательность и мышление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584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9501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Для родителей: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1.Провести работу с родителями по ознакомлению с заданной темой проекта.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2.Привлечь родителей принять участие в мероприятиях, связанных с проектом.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3.Провести совместную работу с родителями по выполнению домашнего задания проекта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733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1510"/>
            <a:ext cx="7776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Актуальность </a:t>
            </a:r>
            <a:r>
              <a:rPr lang="ru-RU" sz="2000" b="1" dirty="0" smtClean="0">
                <a:solidFill>
                  <a:schemeClr val="bg1"/>
                </a:solidFill>
              </a:rPr>
              <a:t>проекта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	В наше современное время проблеме патриотического воспитания ребенка уделяется большое внимание в детских образовательных учреждениях. Именно в период дошкольного детства происходит становление ребенка как личности, формирование начал патриотического воспитания. С каждым днем утрачивается связь поколения, очень мало осталось в живых героев ВОВ. Молодежь не знает, как зовут героев войны, какие подвиги они совершили, какие города нашей страны удостоены звания «Город-герой» и за какие заслуги. </a:t>
            </a:r>
          </a:p>
          <a:p>
            <a:r>
              <a:rPr lang="ru-RU" sz="2000" dirty="0">
                <a:solidFill>
                  <a:schemeClr val="bg1"/>
                </a:solidFill>
              </a:rPr>
              <a:t>	</a:t>
            </a:r>
            <a:r>
              <a:rPr lang="ru-RU" sz="2000" dirty="0" smtClean="0">
                <a:solidFill>
                  <a:schemeClr val="bg1"/>
                </a:solidFill>
              </a:rPr>
              <a:t>Отсюда и возникает проблема: как помочь подрастающему поколению сформировать у них чувство долга, чувство уважения к славным защитникам нашей Родины, чувство гордости за свой великий народ, который подарил нам счастливую жизнь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57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9502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Ожидаемые </a:t>
            </a:r>
            <a:r>
              <a:rPr lang="ru-RU" sz="1600" b="1" dirty="0" smtClean="0">
                <a:solidFill>
                  <a:schemeClr val="bg1"/>
                </a:solidFill>
              </a:rPr>
              <a:t>результаты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педагогов: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период проекта предполагалось, чтобы были созданы условия в холле первого этажа для улучшения предметно –развивающей среды по теме проекта.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Сформировалось у детей представление о празднике 9 Мая.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Воспитывались у детей чувства патриотизма и гордости за подвиги своего народа и ветеранам ВОВ.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детей: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период проекта предполагалось, чтоб развивались у детей любознательность, творческие способности, познавательная активность, коммуникативные навыки речи. Сформировалось у детей представление о празднике 9 Мая. Воспитывались у детей чувства патриотизма и гордости за подвиги своего народа и ветеранам ВОВ.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родителей: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Проводилась работа с родителями по ознакомлению с заданной темой проекта. Родители приняли участие в мероприятиях, связанных с темой проекта. Проводилась совместная работа с родителями по выполнению домашнего задания проекта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5903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7494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Продукты проекта: 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педагогов: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-альбом на тему «Военная техника Великой Отечественной Войны»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-Картотека дидактических и подвижных игр на тему «Военная техника»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-Подбор демонстрационного и раздаточного материала на тему « 9 Мая–День Победы»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детей: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-выставка рисунков на тему «Военная техника», «9 мая»,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лепке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аппликации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-работы по рисовани</a:t>
            </a:r>
            <a:r>
              <a:rPr lang="ru-RU" sz="1600" dirty="0">
                <a:solidFill>
                  <a:schemeClr val="bg1"/>
                </a:solidFill>
              </a:rPr>
              <a:t>ю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-презентация для детей на тему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-открытки праздничные для ветеранов</a:t>
            </a:r>
          </a:p>
          <a:p>
            <a:r>
              <a:rPr lang="ru-RU" sz="1600" u="sng" dirty="0" smtClean="0">
                <a:solidFill>
                  <a:schemeClr val="bg1"/>
                </a:solidFill>
              </a:rPr>
              <a:t>Для родителей: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-консультации для родителей на темы: «Герои Великой Отечественной Войны», «Награды Великой Отечественной Войны»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-Выставка работ  «День Победы»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-Стенгазета группы к празднику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-папка–передвижка на тему «День Победы</a:t>
            </a:r>
            <a:r>
              <a:rPr lang="ru-RU" sz="1600" dirty="0">
                <a:solidFill>
                  <a:schemeClr val="bg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3882337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7F"/>
      </a:hlink>
      <a:folHlink>
        <a:srgbClr val="0000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907</Words>
  <Application>Microsoft Office PowerPoint</Application>
  <PresentationFormat>Экран (16:9)</PresentationFormat>
  <Paragraphs>97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Тема Office</vt:lpstr>
      <vt:lpstr> «Праздник со слезами на глазах»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harlamov150388@gmail.com</cp:lastModifiedBy>
  <cp:revision>43</cp:revision>
  <cp:lastPrinted>2018-04-26T14:28:45Z</cp:lastPrinted>
  <dcterms:created xsi:type="dcterms:W3CDTF">2016-04-23T14:32:27Z</dcterms:created>
  <dcterms:modified xsi:type="dcterms:W3CDTF">2018-07-23T08:37:45Z</dcterms:modified>
</cp:coreProperties>
</file>