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678" autoAdjust="0"/>
    <p:restoredTop sz="94660"/>
  </p:normalViewPr>
  <p:slideViewPr>
    <p:cSldViewPr>
      <p:cViewPr varScale="1">
        <p:scale>
          <a:sx n="110" d="100"/>
          <a:sy n="110" d="100"/>
        </p:scale>
        <p:origin x="-16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A2AD-BEEA-42C4-99D5-58EB5542AB4C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2152-57D9-40A0-9D86-A466FCE5EE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A2AD-BEEA-42C4-99D5-58EB5542AB4C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2152-57D9-40A0-9D86-A466FCE5E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A2AD-BEEA-42C4-99D5-58EB5542AB4C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2152-57D9-40A0-9D86-A466FCE5E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A2AD-BEEA-42C4-99D5-58EB5542AB4C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2152-57D9-40A0-9D86-A466FCE5E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A2AD-BEEA-42C4-99D5-58EB5542AB4C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CA32152-57D9-40A0-9D86-A466FCE5E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A2AD-BEEA-42C4-99D5-58EB5542AB4C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2152-57D9-40A0-9D86-A466FCE5E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A2AD-BEEA-42C4-99D5-58EB5542AB4C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2152-57D9-40A0-9D86-A466FCE5E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A2AD-BEEA-42C4-99D5-58EB5542AB4C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2152-57D9-40A0-9D86-A466FCE5E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A2AD-BEEA-42C4-99D5-58EB5542AB4C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2152-57D9-40A0-9D86-A466FCE5E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A2AD-BEEA-42C4-99D5-58EB5542AB4C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2152-57D9-40A0-9D86-A466FCE5E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A2AD-BEEA-42C4-99D5-58EB5542AB4C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2152-57D9-40A0-9D86-A466FCE5E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142A2AD-BEEA-42C4-99D5-58EB5542AB4C}" type="datetimeFigureOut">
              <a:rPr lang="ru-RU" smtClean="0"/>
              <a:pPr/>
              <a:t>24.07.2018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CA32152-57D9-40A0-9D86-A466FCE5E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2857520"/>
          </a:xfrm>
        </p:spPr>
        <p:txBody>
          <a:bodyPr>
            <a:noAutofit/>
          </a:bodyPr>
          <a:lstStyle/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«Кисловодск в период Революции»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Город Кисловодск в </a:t>
            </a:r>
            <a:r>
              <a:rPr lang="ru-RU" sz="2800" b="1" dirty="0" smtClean="0"/>
              <a:t>191</a:t>
            </a:r>
            <a:r>
              <a:rPr lang="en-US" sz="2800" dirty="0" smtClean="0"/>
              <a:t>7</a:t>
            </a:r>
            <a:r>
              <a:rPr lang="ru-RU" sz="2800" b="1" smtClean="0"/>
              <a:t> </a:t>
            </a:r>
            <a:r>
              <a:rPr lang="ru-RU" sz="2800" b="1" dirty="0"/>
              <a:t>году.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933056"/>
            <a:ext cx="7304856" cy="223224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                                   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smtClean="0"/>
              <a:t>                                                </a:t>
            </a:r>
            <a:r>
              <a:rPr lang="ru-RU" sz="2000" smtClean="0"/>
              <a:t> </a:t>
            </a:r>
            <a:r>
              <a:rPr lang="ru-RU" sz="2000" dirty="0" smtClean="0"/>
              <a:t>Гладышева </a:t>
            </a:r>
            <a:r>
              <a:rPr lang="ru-RU" sz="2000" dirty="0"/>
              <a:t>Ангелина Петровна</a:t>
            </a:r>
          </a:p>
          <a:p>
            <a:r>
              <a:rPr lang="ru-RU" sz="2000" dirty="0" smtClean="0"/>
              <a:t>                                                   МКОУ </a:t>
            </a:r>
            <a:r>
              <a:rPr lang="ru-RU" sz="2000" dirty="0"/>
              <a:t>СОШ №7,  9  класс</a:t>
            </a:r>
          </a:p>
          <a:p>
            <a:endParaRPr lang="ru-RU" sz="2000" b="1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Виталий Михайлович Озеров</a:t>
            </a:r>
            <a:endParaRPr lang="ru-RU" dirty="0"/>
          </a:p>
        </p:txBody>
      </p:sp>
      <p:pic>
        <p:nvPicPr>
          <p:cNvPr id="4" name="Содержимое 3" descr="ozerov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1340768"/>
            <a:ext cx="4608512" cy="5517232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Фёдор Ильич Шаляпин</a:t>
            </a:r>
            <a:endParaRPr lang="ru-RU" dirty="0"/>
          </a:p>
        </p:txBody>
      </p:sp>
      <p:pic>
        <p:nvPicPr>
          <p:cNvPr id="4" name="Содержимое 3" descr="ddba1acaebe7494be3acba6274b38df3-10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1484784"/>
            <a:ext cx="4680519" cy="5373216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/>
          <a:lstStyle/>
          <a:p>
            <a:r>
              <a:rPr lang="ru-RU" dirty="0" smtClean="0"/>
              <a:t>Дача Шаляпина</a:t>
            </a:r>
            <a:endParaRPr lang="ru-RU" dirty="0"/>
          </a:p>
        </p:txBody>
      </p:sp>
      <p:pic>
        <p:nvPicPr>
          <p:cNvPr id="4" name="Содержимое 3" descr="original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125662"/>
            <a:ext cx="8229600" cy="4111650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Курзал </a:t>
            </a:r>
            <a:endParaRPr lang="ru-RU" dirty="0"/>
          </a:p>
        </p:txBody>
      </p:sp>
      <p:pic>
        <p:nvPicPr>
          <p:cNvPr id="4" name="Содержимое 3" descr="144870474287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69179" y="1600200"/>
            <a:ext cx="7405641" cy="4708525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1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8424936" cy="6120680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2394"/>
          </a:xfrm>
        </p:spPr>
        <p:txBody>
          <a:bodyPr>
            <a:noAutofit/>
          </a:bodyPr>
          <a:lstStyle/>
          <a:p>
            <a:r>
              <a:rPr lang="ru-RU" sz="8000" dirty="0" smtClean="0"/>
              <a:t>Спасибо за внимание!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Василий Ильич Сафонов </a:t>
            </a:r>
            <a:endParaRPr lang="ru-RU" sz="4000" dirty="0"/>
          </a:p>
        </p:txBody>
      </p:sp>
      <p:pic>
        <p:nvPicPr>
          <p:cNvPr id="4" name="Содержимое 3" descr="pica_29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3108" y="1142984"/>
            <a:ext cx="4786346" cy="5000660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Земледелие в Кисловодске</a:t>
            </a:r>
            <a:endParaRPr lang="ru-RU" dirty="0"/>
          </a:p>
        </p:txBody>
      </p:sp>
      <p:pic>
        <p:nvPicPr>
          <p:cNvPr id="4" name="Содержимое 3" descr="12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1500174"/>
            <a:ext cx="7358114" cy="4500594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507288" cy="1287016"/>
          </a:xfrm>
        </p:spPr>
        <p:txBody>
          <a:bodyPr>
            <a:normAutofit/>
          </a:bodyPr>
          <a:lstStyle/>
          <a:p>
            <a:r>
              <a:rPr lang="ru-RU" dirty="0" smtClean="0"/>
              <a:t>Юрий Петрович </a:t>
            </a:r>
            <a:r>
              <a:rPr lang="ru-RU" dirty="0" err="1" smtClean="0"/>
              <a:t>Фигатнер</a:t>
            </a:r>
            <a:endParaRPr lang="ru-RU" dirty="0"/>
          </a:p>
        </p:txBody>
      </p:sp>
      <p:pic>
        <p:nvPicPr>
          <p:cNvPr id="4" name="Содержимое 3" descr="Фигатнер_Юрий_Петрович_(1889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556792"/>
            <a:ext cx="5472608" cy="4824536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Княгиня Мария Павловна</a:t>
            </a:r>
            <a:endParaRPr lang="ru-RU" dirty="0"/>
          </a:p>
        </p:txBody>
      </p:sp>
      <p:pic>
        <p:nvPicPr>
          <p:cNvPr id="4" name="Содержимое 3" descr="vladimirskaya-diadema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340768"/>
            <a:ext cx="5328591" cy="5184576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Андрей          и              Борис</a:t>
            </a:r>
            <a:br>
              <a:rPr lang="ru-RU" dirty="0" smtClean="0"/>
            </a:br>
            <a:r>
              <a:rPr lang="ru-RU" dirty="0" smtClean="0"/>
              <a:t>Романовы</a:t>
            </a:r>
            <a:endParaRPr lang="ru-RU" dirty="0"/>
          </a:p>
        </p:txBody>
      </p:sp>
      <p:pic>
        <p:nvPicPr>
          <p:cNvPr id="4" name="Содержимое 3" descr="PjR7AnLnE3z2_velikii-kniaz-andrei-vladimirovic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628800"/>
            <a:ext cx="3394472" cy="4525963"/>
          </a:xfrm>
        </p:spPr>
      </p:pic>
      <p:pic>
        <p:nvPicPr>
          <p:cNvPr id="6" name="Рисунок 5" descr="0_1fae42_266d6697_orig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1628800"/>
            <a:ext cx="3384376" cy="4536504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260648"/>
            <a:ext cx="3528392" cy="724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А. </a:t>
            </a:r>
            <a:r>
              <a:rPr lang="ru-RU" dirty="0" err="1" smtClean="0"/>
              <a:t>Гендрикова</a:t>
            </a:r>
            <a:endParaRPr lang="ru-RU" dirty="0"/>
          </a:p>
        </p:txBody>
      </p:sp>
      <p:pic>
        <p:nvPicPr>
          <p:cNvPr id="4" name="Содержимое 3" descr="9654357084b2d4b5049bbdda4c9ec97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132856"/>
            <a:ext cx="2915816" cy="3312368"/>
          </a:xfrm>
        </p:spPr>
      </p:pic>
      <p:sp>
        <p:nvSpPr>
          <p:cNvPr id="5" name="TextBox 4"/>
          <p:cNvSpPr txBox="1"/>
          <p:nvPr/>
        </p:nvSpPr>
        <p:spPr>
          <a:xfrm>
            <a:off x="0" y="1484784"/>
            <a:ext cx="3347864" cy="648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В. Н. </a:t>
            </a:r>
            <a:r>
              <a:rPr lang="ru-RU" sz="3600" i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Коковцов</a:t>
            </a:r>
            <a:endParaRPr lang="ru-RU" sz="3600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Рисунок 5" descr="Countess-Anastasi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908720"/>
            <a:ext cx="2592288" cy="3600400"/>
          </a:xfrm>
          <a:prstGeom prst="rect">
            <a:avLst/>
          </a:prstGeom>
        </p:spPr>
      </p:pic>
      <p:pic>
        <p:nvPicPr>
          <p:cNvPr id="7" name="Рисунок 6" descr="26_matilda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2348880"/>
            <a:ext cx="2987824" cy="45091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24128" y="1844824"/>
            <a:ext cx="3419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М. Ф. Кшесинская</a:t>
            </a:r>
            <a:endParaRPr lang="ru-RU" sz="2800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640960" cy="17142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Фрейлина императрицы Александры Фёдоровны В. Урусова</a:t>
            </a:r>
            <a:endParaRPr lang="ru-RU" dirty="0"/>
          </a:p>
        </p:txBody>
      </p:sp>
      <p:pic>
        <p:nvPicPr>
          <p:cNvPr id="4" name="Содержимое 3" descr="_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2149475"/>
            <a:ext cx="5161995" cy="4708525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Николай </a:t>
            </a:r>
            <a:r>
              <a:rPr lang="en-US" dirty="0" smtClean="0"/>
              <a:t>II</a:t>
            </a:r>
            <a:endParaRPr lang="ru-RU" dirty="0"/>
          </a:p>
        </p:txBody>
      </p:sp>
      <p:pic>
        <p:nvPicPr>
          <p:cNvPr id="4" name="Содержимое 3" descr="9d268d83d32f8a60aec691d11f95b6c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1338" y="1600200"/>
            <a:ext cx="7481323" cy="4708525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86</TotalTime>
  <Words>63</Words>
  <Application>Microsoft Office PowerPoint</Application>
  <PresentationFormat>Экран (4:3)</PresentationFormat>
  <Paragraphs>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 «Кисловодск в период Революции»   Город Кисловодск в 1917 году. </vt:lpstr>
      <vt:lpstr>Василий Ильич Сафонов </vt:lpstr>
      <vt:lpstr>Земледелие в Кисловодске</vt:lpstr>
      <vt:lpstr>Юрий Петрович Фигатнер</vt:lpstr>
      <vt:lpstr>Княгиня Мария Павловна</vt:lpstr>
      <vt:lpstr>Андрей          и              Борис Романовы</vt:lpstr>
      <vt:lpstr>А. Гендрикова</vt:lpstr>
      <vt:lpstr>Фрейлина императрицы Александры Фёдоровны В. Урусова</vt:lpstr>
      <vt:lpstr>Николай II</vt:lpstr>
      <vt:lpstr>Виталий Михайлович Озеров</vt:lpstr>
      <vt:lpstr>Фёдор Ильич Шаляпин</vt:lpstr>
      <vt:lpstr>Дача Шаляпина</vt:lpstr>
      <vt:lpstr>Курзал </vt:lpstr>
      <vt:lpstr>Слайд 14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Научно- практическая конференция «Кисловодск в период Революции»   Город Кисловодск в 1917 году.</dc:title>
  <dc:creator>директор</dc:creator>
  <cp:lastModifiedBy>Indira</cp:lastModifiedBy>
  <cp:revision>12</cp:revision>
  <dcterms:created xsi:type="dcterms:W3CDTF">2017-11-10T10:15:41Z</dcterms:created>
  <dcterms:modified xsi:type="dcterms:W3CDTF">2018-07-24T13:24:32Z</dcterms:modified>
</cp:coreProperties>
</file>