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7" r:id="rId5"/>
    <p:sldId id="266" r:id="rId6"/>
    <p:sldId id="265" r:id="rId7"/>
    <p:sldId id="264" r:id="rId8"/>
    <p:sldId id="27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12" autoAdjust="0"/>
    <p:restoredTop sz="94660"/>
  </p:normalViewPr>
  <p:slideViewPr>
    <p:cSldViewPr>
      <p:cViewPr varScale="1">
        <p:scale>
          <a:sx n="66" d="100"/>
          <a:sy n="66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8CC00-7879-4AC8-96FE-0052EC84A366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0490-7DDD-4A3F-9FFF-CC0388D6D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792-A092-430A-AF8B-DBA70C5A3514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1C12-8C55-40FA-B9B0-BD47214C3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8FF9-CBED-4C08-997F-3932C24E978D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4543-2151-417B-8DF0-E2D2CD3C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D683E-457F-462E-9449-CDB1152F9774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53C3-05D8-4CB4-8185-E586E7FAA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0EEBA-567D-439D-84CE-A684CCBA38EA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7418F-4BDB-4977-A31F-7ED47FF1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9A9-345E-4936-A78B-CA2AB96F12D1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32BF-4FA0-4404-B5A7-0B291E933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4D4E5-5542-4CC8-805E-A737B1F0929C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3BF7-74D0-4CE4-AB23-73030AC87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4FE6-BC53-46A1-B8F8-67C28738FC6F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576E-7CCE-482B-855D-10D5BFBD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B07FA-B97E-4178-BD8D-66FD5B8BB26F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6FAE2-EC75-4E96-A56D-2D3F2F71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956C-22EC-407D-87C8-7DAD09A9D35E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CABE-4641-4BEC-83EC-53CDC183A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63C7-D895-47E5-A824-4B04475CBF1C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2A6A-AAFB-45DF-87BF-60B30A932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E0150-20E7-4687-AD02-2422240DEC47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31856B-C00C-4AE7-AF91-15047BFE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ransition spd="med"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58246" cy="15716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Муниципальное автономное дошкольное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образовательное учреждение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Центр развития ребенка - детский сад №23 «Сказка»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076700"/>
            <a:ext cx="7854950" cy="1223963"/>
          </a:xfrm>
        </p:spPr>
        <p:txBody>
          <a:bodyPr/>
          <a:lstStyle/>
          <a:p>
            <a:pPr marR="0">
              <a:lnSpc>
                <a:spcPct val="110000"/>
              </a:lnSpc>
              <a:spcBef>
                <a:spcPct val="0"/>
              </a:spcBef>
            </a:pPr>
            <a:endParaRPr lang="ru-RU" dirty="0" smtClean="0"/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Падегинскене Ирина Петровна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844675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Конспект физкультурного занятия на улице в старшей группе. 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96" y="3896563"/>
            <a:ext cx="3037501" cy="19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4438" y="5732463"/>
            <a:ext cx="3816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г. Зеленоградск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Constantia" pitchFamily="18" charset="0"/>
              </a:rPr>
              <a:t>2018 г</a:t>
            </a:r>
            <a:r>
              <a:rPr lang="ru-RU" dirty="0">
                <a:solidFill>
                  <a:srgbClr val="FFFF00"/>
                </a:solidFill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229600" cy="62071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chemeClr val="bg1"/>
                </a:solidFill>
              </a:rPr>
              <a:t>Цель и задачи.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021387"/>
          </a:xfrm>
        </p:spPr>
        <p:txBody>
          <a:bodyPr>
            <a:normAutofit/>
          </a:bodyPr>
          <a:lstStyle/>
          <a:p>
            <a:r>
              <a:rPr lang="ru-RU" b="1" dirty="0"/>
              <a:t>Программные задачи:</a:t>
            </a:r>
            <a:endParaRPr lang="ru-RU" dirty="0"/>
          </a:p>
          <a:p>
            <a:r>
              <a:rPr lang="ru-RU" dirty="0"/>
              <a:t>1.Накапливать и обобщать двигательный опыт:</a:t>
            </a:r>
          </a:p>
          <a:p>
            <a:r>
              <a:rPr lang="ru-RU" dirty="0"/>
              <a:t>- сохранять дистанцию во время ходьбы и бега;</a:t>
            </a:r>
          </a:p>
          <a:p>
            <a:r>
              <a:rPr lang="ru-RU" dirty="0"/>
              <a:t>-добиваться осознанного, активного, с должным мышечным напряжением выполнения всех видов упражнений.</a:t>
            </a:r>
          </a:p>
          <a:p>
            <a:r>
              <a:rPr lang="ru-RU" dirty="0"/>
              <a:t>2. Развивать у детей физические качества: общую выносливость, быстроту, силу,     координацию.</a:t>
            </a:r>
          </a:p>
          <a:p>
            <a:r>
              <a:rPr lang="ru-RU" dirty="0"/>
              <a:t>3.  Формировать осознанную потребность в двигательной активности.           </a:t>
            </a:r>
            <a:endParaRPr lang="ru-RU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5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5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5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50"/>
                            </p:stCondLst>
                            <p:childTnLst>
                              <p:par>
                                <p:cTn id="5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6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24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Ход физкультурного занятия. Построение.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701432"/>
          </a:xfrm>
        </p:spPr>
        <p:txBody>
          <a:bodyPr numCol="2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9948" y="1279720"/>
            <a:ext cx="4158000" cy="55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001" y="1279720"/>
            <a:ext cx="4158000" cy="55440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О.Р.У.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1582852"/>
            <a:ext cx="3779999" cy="504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0929" y="1618852"/>
            <a:ext cx="3753000" cy="50040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9382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Преодоление препятствий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705095"/>
            <a:ext cx="3482999" cy="4644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3113" y="1705095"/>
            <a:ext cx="3456000" cy="46080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223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П.и. «Хитрая лиса»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385" y="1340768"/>
            <a:ext cx="4030265" cy="53736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340768"/>
            <a:ext cx="4023000" cy="5364000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И.м.п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«Как живешь?»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268760"/>
            <a:ext cx="3575446" cy="47672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268194"/>
            <a:ext cx="3591000" cy="47880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938</TotalTime>
  <Words>102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Муниципальное автономное дошкольное  образовательное учреждение  Центр развития ребенка - детский сад №23 «Сказка»  </vt:lpstr>
      <vt:lpstr>Цель и задачи.</vt:lpstr>
      <vt:lpstr>Ход физкультурного занятия. Построение. Разминка</vt:lpstr>
      <vt:lpstr>О.Р.У.</vt:lpstr>
      <vt:lpstr>Преодоление препятствий</vt:lpstr>
      <vt:lpstr>П.и. «Хитрая лиса»</vt:lpstr>
      <vt:lpstr>И.м.п. «Как живешь?»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№23 «Аленушка»</dc:title>
  <dc:creator>Елена</dc:creator>
  <cp:lastModifiedBy>Сумакова Елена</cp:lastModifiedBy>
  <cp:revision>30</cp:revision>
  <dcterms:created xsi:type="dcterms:W3CDTF">2013-11-05T03:00:57Z</dcterms:created>
  <dcterms:modified xsi:type="dcterms:W3CDTF">2018-07-24T10:55:48Z</dcterms:modified>
</cp:coreProperties>
</file>