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8" r:id="rId6"/>
    <p:sldId id="279" r:id="rId7"/>
    <p:sldId id="280" r:id="rId8"/>
    <p:sldId id="281" r:id="rId9"/>
    <p:sldId id="272" r:id="rId10"/>
    <p:sldId id="271" r:id="rId11"/>
    <p:sldId id="273" r:id="rId12"/>
    <p:sldId id="274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D1C1B-2A65-4A3E-9419-4855B9FFFD2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375D0-2F9A-449E-A005-B92DA4F2CC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6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05BFE8-A707-4B47-A978-71CB651A0692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CC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43.jpeg"/><Relationship Id="rId5" Type="http://schemas.openxmlformats.org/officeDocument/2006/relationships/image" Target="../media/image42.emf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&#1090;&#1082;&#1088;&#1099;&#1090;&#1086;&#1077;%20&#1079;&#1072;&#1085;&#1103;&#1090;&#1080;&#1077;\&#1055;&#1077;&#1085;&#1080;&#1077;%20&#1087;&#1090;&#1080;&#1094;.mp3" TargetMode="Externa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86;&#1090;&#1082;&#1088;&#1099;&#1090;&#1086;&#1077;%20&#1079;&#1072;&#1085;&#1103;&#1090;&#1080;&#1077;\&#1058;&#1088;&#1091;&#1073;&#1072;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9;&#1072;&#1085;&#1103;&#1090;&#1080;&#1077;\&#1050;&#1083;&#1072;&#1088;&#1085;&#1077;&#1090;.mp3" TargetMode="Externa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86;&#1090;&#1082;&#1088;&#1099;&#1090;&#1086;&#1077;%20&#1079;&#1072;&#1085;&#1103;&#1090;&#1080;&#1077;\&#1060;&#1083;&#1077;&#1081;&#1090;&#1072;.mp3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80928"/>
            <a:ext cx="7772400" cy="1470025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Удивительный воздух</a:t>
            </a:r>
            <a:endParaRPr lang="ru-RU" b="1" i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2"/>
            <a:ext cx="4032572" cy="302331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1" y="3829019"/>
            <a:ext cx="4008760" cy="2840069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457450"/>
            <a:ext cx="5678487" cy="4400550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CCFF"/>
          </a:solidFill>
          <a:ln w="57150"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2"/>
                </a:solidFill>
              </a:rPr>
              <a:t>Отчего загрязняется воздух?</a:t>
            </a:r>
          </a:p>
        </p:txBody>
      </p:sp>
      <p:pic>
        <p:nvPicPr>
          <p:cNvPr id="26629" name="Picture 5" descr="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785926"/>
            <a:ext cx="3071833" cy="2162581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6630" name="Picture 6" descr="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626414"/>
            <a:ext cx="3094768" cy="2374090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6631" name="Picture 7" descr="1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069" y="4350532"/>
            <a:ext cx="3271485" cy="2364615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6635" name="Picture 11" descr="1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4500570"/>
            <a:ext cx="3145141" cy="2157411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2" name="Picture 10" descr="m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3214686"/>
            <a:ext cx="29876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714348" y="142852"/>
            <a:ext cx="79296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solidFill>
                  <a:srgbClr val="00602B"/>
                </a:solidFill>
              </a:rPr>
              <a:t>Как заботиться о своем здоровье?</a:t>
            </a:r>
          </a:p>
        </p:txBody>
      </p:sp>
      <p:pic>
        <p:nvPicPr>
          <p:cNvPr id="64515" name="Picture 3" descr="Мусорный ба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786190"/>
            <a:ext cx="1682798" cy="2666998"/>
          </a:xfrm>
          <a:prstGeom prst="flowChartMagneticDisk">
            <a:avLst/>
          </a:prstGeom>
          <a:noFill/>
        </p:spPr>
      </p:pic>
      <p:pic>
        <p:nvPicPr>
          <p:cNvPr id="64518" name="Picture 6" descr="BEET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975">
            <a:off x="5197284" y="4992657"/>
            <a:ext cx="2998169" cy="177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3643306" y="714356"/>
            <a:ext cx="5500694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dirty="0">
                <a:solidFill>
                  <a:srgbClr val="00602B"/>
                </a:solidFill>
              </a:rPr>
              <a:t>Загрязнённый воздух очень вреден для здоровья.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solidFill>
                  <a:srgbClr val="00602B"/>
                </a:solidFill>
              </a:rPr>
              <a:t>Нельзя играть возле дорог, стоянок </a:t>
            </a:r>
            <a:r>
              <a:rPr lang="ru-RU" sz="2000" b="1" dirty="0" smtClean="0">
                <a:solidFill>
                  <a:srgbClr val="00602B"/>
                </a:solidFill>
              </a:rPr>
              <a:t>автомобилей, </a:t>
            </a:r>
            <a:r>
              <a:rPr lang="ru-RU" sz="2000" b="1" dirty="0">
                <a:solidFill>
                  <a:srgbClr val="00602B"/>
                </a:solidFill>
              </a:rPr>
              <a:t>мусорных </a:t>
            </a:r>
            <a:r>
              <a:rPr lang="ru-RU" sz="2000" b="1" dirty="0" smtClean="0">
                <a:solidFill>
                  <a:srgbClr val="00602B"/>
                </a:solidFill>
              </a:rPr>
              <a:t>свалок, надо больше гулять на свежем воздухе, чаще проветривать комнату.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28662" y="785794"/>
            <a:ext cx="1914526" cy="274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0562" y="2857495"/>
            <a:ext cx="3143272" cy="210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19672" y="332656"/>
            <a:ext cx="6143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00602B"/>
                </a:solidFill>
              </a:rPr>
              <a:t>В каком городе хотели бы вы жить?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627193"/>
            <a:ext cx="4896544" cy="3280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91484" y="3643314"/>
            <a:ext cx="4340835" cy="2882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</p:spPr>
        <p:txBody>
          <a:bodyPr/>
          <a:lstStyle/>
          <a:p>
            <a:r>
              <a:rPr lang="ru-RU" b="1" i="1" dirty="0" smtClean="0">
                <a:solidFill>
                  <a:srgbClr val="008000"/>
                </a:solidFill>
              </a:rPr>
              <a:t>Берегите природу</a:t>
            </a:r>
            <a:endParaRPr lang="ru-RU" b="1" i="1" dirty="0">
              <a:solidFill>
                <a:srgbClr val="008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403" y="1628800"/>
            <a:ext cx="5239899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88024" y="1499143"/>
            <a:ext cx="43559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Взрослые и дети!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Природу берегите.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К её богатым недрам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Рук жадных не тяните.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Заботою и лаской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Её вы одарите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Она ответит тем же.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Вы только посмотрите: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Кругом поля бескрайние,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И родники холодные,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Леса дарами щедрые,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Озёра с гладью водною.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Всё это подарила нам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Матушка-природа.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Так будем же  беречь её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За часом час, </a:t>
            </a:r>
            <a:r>
              <a:rPr lang="ru-RU" dirty="0" smtClean="0">
                <a:solidFill>
                  <a:srgbClr val="008000"/>
                </a:solidFill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 год от года.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SimSun" pitchFamily="2" charset="-122"/>
                <a:cs typeface="Times New Roman" pitchFamily="18" charset="0"/>
              </a:rPr>
              <a:t>Игра «Живая и неживая природа»</a:t>
            </a:r>
            <a:endParaRPr lang="ru-RU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4" name="Picture 6" descr="http://stat11.privet.ru/lr/082b408c6f6a51d85d90f44b1adeb5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618008">
            <a:off x="6495452" y="989054"/>
            <a:ext cx="2500842" cy="187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5" y="3000372"/>
            <a:ext cx="2433149" cy="1619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img0.liveinternet.ru/images/attach/c/2/66/876/66876493_12afa48773dd1d23986e398de71dc6611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20158960">
            <a:off x="1723652" y="1135390"/>
            <a:ext cx="2043938" cy="1532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ordynsk.com/files/Image/press-reliz/4/1436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 rot="1313315">
            <a:off x="6096620" y="3000265"/>
            <a:ext cx="2645496" cy="1792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1" descr="i?id=19124719&amp;tov=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928670"/>
            <a:ext cx="227664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0966390">
            <a:off x="308458" y="3270072"/>
            <a:ext cx="2278063" cy="123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www.v3wall.com/wallpaper/medium/1007/medium_2010070809540171628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148289">
            <a:off x="4742960" y="4764804"/>
            <a:ext cx="2288593" cy="142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1004139">
            <a:off x="6929454" y="5072074"/>
            <a:ext cx="2093653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s0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9879323">
            <a:off x="249420" y="4869410"/>
            <a:ext cx="2110607" cy="1579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J031686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>
            <a:off x="285720" y="928670"/>
            <a:ext cx="1486684" cy="2328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571736" y="4786322"/>
            <a:ext cx="2070083" cy="1712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8000"/>
                </a:solidFill>
              </a:rPr>
              <a:t>Как мы дышим?</a:t>
            </a:r>
            <a:endParaRPr lang="ru-RU" b="1" i="1" dirty="0">
              <a:solidFill>
                <a:srgbClr val="008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4896544" cy="513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71480"/>
            <a:ext cx="7564463" cy="5732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8000"/>
                </a:solidFill>
              </a:rPr>
              <a:t>Лес</a:t>
            </a:r>
            <a:endParaRPr lang="ru-RU" b="1" i="1" dirty="0">
              <a:solidFill>
                <a:srgbClr val="008000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6215082"/>
            <a:ext cx="86439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0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  <a:cs typeface="Times New Roman" pitchFamily="18" charset="0"/>
              </a:rPr>
              <a:t>Все растения от маленькой травинки до высоких деревьев делают воздух чище, они  ловят углекислый газ и дают кислород, который необходим для человека и всех животных. Поэтому лес называют лёгкими земли.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cs typeface="Arial" pitchFamily="34" charset="0"/>
            </a:endParaRPr>
          </a:p>
        </p:txBody>
      </p:sp>
      <p:pic>
        <p:nvPicPr>
          <p:cNvPr id="7" name="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8816" y="5776656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081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Trumpet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500042"/>
            <a:ext cx="5441978" cy="5800502"/>
          </a:xfrm>
          <a:prstGeom prst="cloud">
            <a:avLst/>
          </a:prstGeom>
          <a:noFill/>
          <a:ln w="9525">
            <a:solidFill>
              <a:schemeClr val="accent1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809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0"/>
            <a:ext cx="7772400" cy="1362075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ru-RU" sz="6300" b="1" dirty="0" smtClean="0">
                <a:solidFill>
                  <a:srgbClr val="FF0000"/>
                </a:solidFill>
              </a:rPr>
              <a:t>ТРУБА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685800" y="5486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ru-RU" sz="7200" b="1">
              <a:latin typeface="Times New Roman" pitchFamily="18" charset="0"/>
            </a:endParaRPr>
          </a:p>
        </p:txBody>
      </p:sp>
      <p:pic>
        <p:nvPicPr>
          <p:cNvPr id="5" name="Труб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83568" y="6093296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893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09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75" y="214313"/>
            <a:ext cx="7772400" cy="1362075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ru-RU" sz="5700" b="1" dirty="0" smtClean="0">
                <a:solidFill>
                  <a:srgbClr val="FF0000"/>
                </a:solidFill>
              </a:rPr>
              <a:t>КЛАРНЕТ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11188" y="544512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ru-RU" sz="7200" b="1">
              <a:latin typeface="Times New Roman" pitchFamily="18" charset="0"/>
            </a:endParaRPr>
          </a:p>
        </p:txBody>
      </p:sp>
      <p:pic>
        <p:nvPicPr>
          <p:cNvPr id="25604" name="Picture 4" descr="Clari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7809494" cy="5206329"/>
          </a:xfrm>
          <a:prstGeom prst="doubleWave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Кларн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833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98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82752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300" b="1" dirty="0" smtClean="0">
                <a:solidFill>
                  <a:srgbClr val="FF0000"/>
                </a:solidFill>
              </a:rPr>
              <a:t>ФЛЕЙТА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5800" y="5486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ru-RU" sz="7200" b="1">
              <a:latin typeface="Times New Roman" pitchFamily="18" charset="0"/>
            </a:endParaRPr>
          </a:p>
        </p:txBody>
      </p:sp>
      <p:pic>
        <p:nvPicPr>
          <p:cNvPr id="26628" name="Picture 4" descr="Flut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" y="1196752"/>
            <a:ext cx="7984670" cy="5323113"/>
          </a:xfrm>
          <a:prstGeom prst="snip2DiagRect">
            <a:avLst/>
          </a:prstGeom>
          <a:noFill/>
          <a:ln w="2857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  <p:pic>
        <p:nvPicPr>
          <p:cNvPr id="5" name="Флейт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11560" y="616530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328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88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имени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16216" y="1643050"/>
            <a:ext cx="2627784" cy="2089734"/>
          </a:xfrm>
          <a:prstGeom prst="curvedDownArrow">
            <a:avLst/>
          </a:prstGeom>
          <a:ln w="76200">
            <a:solidFill>
              <a:srgbClr val="FF0000"/>
            </a:solidFill>
          </a:ln>
        </p:spPr>
      </p:pic>
      <p:pic>
        <p:nvPicPr>
          <p:cNvPr id="4" name="Рисунок 3" descr="Безимени-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67744" y="4152044"/>
            <a:ext cx="3286148" cy="2613297"/>
          </a:xfrm>
          <a:prstGeom prst="curvedUpArrow">
            <a:avLst/>
          </a:prstGeom>
          <a:ln w="76200">
            <a:solidFill>
              <a:srgbClr val="FFFF00"/>
            </a:solidFill>
          </a:ln>
        </p:spPr>
      </p:pic>
      <p:pic>
        <p:nvPicPr>
          <p:cNvPr id="5" name="Рисунок 4" descr="Безимени-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3790218"/>
            <a:ext cx="3786214" cy="3010971"/>
          </a:xfrm>
          <a:prstGeom prst="cloud">
            <a:avLst/>
          </a:prstGeom>
          <a:ln w="76200"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683568" y="257892"/>
            <a:ext cx="198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Ветер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8" name="Picture 8" descr="dandelion_blowing_in_wind_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7" y="0"/>
            <a:ext cx="2215105" cy="2928958"/>
          </a:xfrm>
          <a:prstGeom prst="flowChartMagneticDisk">
            <a:avLst/>
          </a:prstGeom>
          <a:noFill/>
        </p:spPr>
      </p:pic>
      <p:sp>
        <p:nvSpPr>
          <p:cNvPr id="9" name="Oval 11" descr="Рисунок1"/>
          <p:cNvSpPr>
            <a:spLocks noGrp="1" noChangeAspect="1" noChangeArrowheads="1"/>
          </p:cNvSpPr>
          <p:nvPr isPhoto="1"/>
        </p:nvSpPr>
        <p:spPr bwMode="auto">
          <a:xfrm>
            <a:off x="3128322" y="1781804"/>
            <a:ext cx="3183456" cy="2510731"/>
          </a:xfrm>
          <a:prstGeom prst="ellipse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508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" name="Picture 3" descr="MCj0250101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7166"/>
            <a:ext cx="2464908" cy="3346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14282" y="857232"/>
            <a:ext cx="31432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02B"/>
                </a:solidFill>
              </a:rPr>
              <a:t>Я березу качну,</a:t>
            </a:r>
          </a:p>
          <a:p>
            <a:r>
              <a:rPr lang="ru-RU" sz="2400" b="1" dirty="0" smtClean="0">
                <a:solidFill>
                  <a:srgbClr val="00602B"/>
                </a:solidFill>
              </a:rPr>
              <a:t>Я тебя подтолкну,</a:t>
            </a:r>
          </a:p>
          <a:p>
            <a:r>
              <a:rPr lang="ru-RU" sz="2400" b="1" dirty="0" smtClean="0">
                <a:solidFill>
                  <a:srgbClr val="00602B"/>
                </a:solidFill>
              </a:rPr>
              <a:t>Налечу, засвищу,</a:t>
            </a:r>
          </a:p>
          <a:p>
            <a:r>
              <a:rPr lang="ru-RU" sz="2400" b="1" dirty="0" smtClean="0">
                <a:solidFill>
                  <a:srgbClr val="00602B"/>
                </a:solidFill>
              </a:rPr>
              <a:t>И растеньям помогу</a:t>
            </a:r>
          </a:p>
          <a:p>
            <a:r>
              <a:rPr lang="ru-RU" sz="2400" b="1" dirty="0" smtClean="0">
                <a:solidFill>
                  <a:srgbClr val="00602B"/>
                </a:solidFill>
              </a:rPr>
              <a:t>Семена воздушные</a:t>
            </a:r>
          </a:p>
          <a:p>
            <a:r>
              <a:rPr lang="ru-RU" sz="2400" b="1" dirty="0" smtClean="0">
                <a:solidFill>
                  <a:srgbClr val="00602B"/>
                </a:solidFill>
              </a:rPr>
              <a:t>Ветерку послушные</a:t>
            </a:r>
            <a:endParaRPr lang="ru-RU" sz="2400" b="1" dirty="0">
              <a:solidFill>
                <a:srgbClr val="00602B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282" y="571480"/>
            <a:ext cx="4572032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Буря</a:t>
            </a:r>
            <a:r>
              <a:rPr lang="ru-RU" sz="2000" b="1" dirty="0">
                <a:solidFill>
                  <a:srgbClr val="00602B"/>
                </a:solidFill>
              </a:rPr>
              <a:t> кверху пыль вздымает,</a:t>
            </a:r>
          </a:p>
          <a:p>
            <a:pPr eaLnBrk="1" hangingPunct="1"/>
            <a:r>
              <a:rPr lang="ru-RU" sz="2000" b="1" dirty="0">
                <a:solidFill>
                  <a:srgbClr val="00602B"/>
                </a:solidFill>
              </a:rPr>
              <a:t>Провода и крышу рвет…</a:t>
            </a:r>
          </a:p>
          <a:p>
            <a:pPr eaLnBrk="1" hangingPunct="1"/>
            <a:r>
              <a:rPr lang="ru-RU" sz="2000" b="1" dirty="0">
                <a:solidFill>
                  <a:srgbClr val="00602B"/>
                </a:solidFill>
              </a:rPr>
              <a:t>Крышу дома передвинет,</a:t>
            </a:r>
          </a:p>
          <a:p>
            <a:pPr eaLnBrk="1" hangingPunct="1"/>
            <a:r>
              <a:rPr lang="ru-RU" sz="2000" b="1" dirty="0">
                <a:solidFill>
                  <a:srgbClr val="00602B"/>
                </a:solidFill>
              </a:rPr>
              <a:t>Вырвет с корнем дерева.</a:t>
            </a:r>
          </a:p>
        </p:txBody>
      </p:sp>
      <p:pic>
        <p:nvPicPr>
          <p:cNvPr id="8" name="Picture 7" descr="MPj0401426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4286256"/>
            <a:ext cx="2824181" cy="24209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4585" name="Oval 9" descr="Рисунок2"/>
          <p:cNvSpPr>
            <a:spLocks noGrp="1" noChangeAspect="1" noChangeArrowheads="1"/>
          </p:cNvSpPr>
          <p:nvPr isPhoto="1"/>
        </p:nvSpPr>
        <p:spPr bwMode="auto">
          <a:xfrm rot="-1038081">
            <a:off x="5480319" y="423937"/>
            <a:ext cx="3256914" cy="2668142"/>
          </a:xfrm>
          <a:prstGeom prst="flowChartPunchedTape">
            <a:avLst/>
          </a:prstGeom>
          <a:blipFill dpi="0" rotWithShape="1">
            <a:blip r:embed="rId3" cstate="email"/>
            <a:srcRect/>
            <a:stretch>
              <a:fillRect r="-5"/>
            </a:stretch>
          </a:blipFill>
          <a:ln w="9525">
            <a:noFill/>
            <a:round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95983" y="4214818"/>
            <a:ext cx="3248017" cy="2301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285992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14612" y="1901036"/>
            <a:ext cx="3355967" cy="23137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4429132"/>
            <a:ext cx="3009900" cy="1998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8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208</Words>
  <Application>Microsoft Office PowerPoint</Application>
  <PresentationFormat>Экран (4:3)</PresentationFormat>
  <Paragraphs>42</Paragraphs>
  <Slides>13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Удивительный воздух</vt:lpstr>
      <vt:lpstr>Игра «Живая и неживая природа»</vt:lpstr>
      <vt:lpstr>Как мы дышим?</vt:lpstr>
      <vt:lpstr>Лес</vt:lpstr>
      <vt:lpstr>ТРУБА</vt:lpstr>
      <vt:lpstr>КЛАРНЕТ</vt:lpstr>
      <vt:lpstr>ФЛЕЙТА</vt:lpstr>
      <vt:lpstr>Презентация PowerPoint</vt:lpstr>
      <vt:lpstr>Презентация PowerPoint</vt:lpstr>
      <vt:lpstr>Отчего загрязняется воздух?</vt:lpstr>
      <vt:lpstr>Презентация PowerPoint</vt:lpstr>
      <vt:lpstr>Презентация PowerPoint</vt:lpstr>
      <vt:lpstr>Берегите природу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Воздух</dc:title>
  <dc:creator>Марина</dc:creator>
  <cp:lastModifiedBy>Михаил</cp:lastModifiedBy>
  <cp:revision>59</cp:revision>
  <dcterms:created xsi:type="dcterms:W3CDTF">2013-11-10T15:12:47Z</dcterms:created>
  <dcterms:modified xsi:type="dcterms:W3CDTF">2017-02-15T19:59:52Z</dcterms:modified>
</cp:coreProperties>
</file>