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86" r:id="rId3"/>
    <p:sldId id="267" r:id="rId4"/>
    <p:sldId id="268" r:id="rId5"/>
    <p:sldId id="269" r:id="rId6"/>
    <p:sldId id="270" r:id="rId7"/>
    <p:sldId id="27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73" autoAdjust="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90345-9BA0-4708-8586-1FB844173240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C0A5D-3BC2-432C-A189-663A913DD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0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0A5D-3BC2-432C-A189-663A913DD00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08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0A5D-3BC2-432C-A189-663A913DD00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94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204864"/>
            <a:ext cx="7175351" cy="1793167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dirty="0">
                <a:solidFill>
                  <a:srgbClr val="CC0066"/>
                </a:solidFill>
                <a:effectLst/>
                <a:latin typeface="Trebuchet ms"/>
              </a:rPr>
              <a:t>«Настроение снежинки» </a:t>
            </a:r>
            <a:endParaRPr lang="ru-RU" sz="72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805264"/>
            <a:ext cx="7854696" cy="504056"/>
          </a:xfrm>
        </p:spPr>
        <p:txBody>
          <a:bodyPr/>
          <a:lstStyle/>
          <a:p>
            <a:pPr algn="ctr"/>
            <a:r>
              <a:rPr lang="ru-RU" b="1" dirty="0" smtClean="0"/>
              <a:t>СТАРШАЯ  ГРУППА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280831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14839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293603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716915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6840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801671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07" y="188640"/>
            <a:ext cx="9143999" cy="69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1281990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504040" cy="774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328548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" y="0"/>
            <a:ext cx="9144000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38304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217152" cy="631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322321"/>
      </p:ext>
    </p:extLst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5DF0F6"/>
      </a:lt2>
      <a:accent1>
        <a:srgbClr val="0F6FC6"/>
      </a:accent1>
      <a:accent2>
        <a:srgbClr val="009DD9"/>
      </a:accent2>
      <a:accent3>
        <a:srgbClr val="4FCEFF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B5EBE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665</TotalTime>
  <Words>8</Words>
  <Application>Microsoft Office PowerPoint</Application>
  <PresentationFormat>Экран (4:3)</PresentationFormat>
  <Paragraphs>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«Настроение снежинки»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КАКОЕ НАСТРОЕНИЕ У ВЕСНЫ?</dc:title>
  <dc:creator>User</dc:creator>
  <cp:lastModifiedBy>User</cp:lastModifiedBy>
  <cp:revision>34</cp:revision>
  <dcterms:modified xsi:type="dcterms:W3CDTF">2018-07-24T15:51:14Z</dcterms:modified>
</cp:coreProperties>
</file>