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3" r:id="rId2"/>
    <p:sldId id="276" r:id="rId3"/>
    <p:sldId id="277" r:id="rId4"/>
    <p:sldId id="279" r:id="rId5"/>
    <p:sldId id="28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73" autoAdjust="0"/>
  </p:normalViewPr>
  <p:slideViewPr>
    <p:cSldViewPr>
      <p:cViewPr>
        <p:scale>
          <a:sx n="78" d="100"/>
          <a:sy n="78" d="100"/>
        </p:scale>
        <p:origin x="-114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90345-9BA0-4708-8586-1FB844173240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C0A5D-3BC2-432C-A189-663A913DD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0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2835696"/>
            <a:ext cx="9396536" cy="1453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71434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332656"/>
            <a:ext cx="925252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4500021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964"/>
            <a:ext cx="914400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129532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48644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1539552"/>
            <a:ext cx="9252520" cy="799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909964"/>
      </p:ext>
    </p:extLst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5DF0F6"/>
      </a:lt2>
      <a:accent1>
        <a:srgbClr val="0F6FC6"/>
      </a:accent1>
      <a:accent2>
        <a:srgbClr val="009DD9"/>
      </a:accent2>
      <a:accent3>
        <a:srgbClr val="4FCEFF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B5EBE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КАКОЕ НАСТРОЕНИЕ У ВЕСНЫ?</dc:title>
  <dc:creator>User</dc:creator>
  <cp:lastModifiedBy>User</cp:lastModifiedBy>
  <cp:revision>37</cp:revision>
  <dcterms:modified xsi:type="dcterms:W3CDTF">2018-07-24T15:53:33Z</dcterms:modified>
</cp:coreProperties>
</file>