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81" r:id="rId2"/>
    <p:sldId id="282" r:id="rId3"/>
    <p:sldId id="283" r:id="rId4"/>
    <p:sldId id="284" r:id="rId5"/>
    <p:sldId id="27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373" autoAdjust="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90345-9BA0-4708-8586-1FB844173240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C0A5D-3BC2-432C-A189-663A913DD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0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05579"/>
      </p:ext>
    </p:extLst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583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231006"/>
      </p:ext>
    </p:extLst>
  </p:cSld>
  <p:clrMapOvr>
    <a:masterClrMapping/>
  </p:clrMapOvr>
  <p:transition spd="slow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380"/>
            <a:ext cx="9144000" cy="644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952224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7245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3696800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620688"/>
            <a:ext cx="6984776" cy="262088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МБДОУ детский сад № 2</a:t>
            </a:r>
            <a:b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г. Приморск</a:t>
            </a:r>
            <a:b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8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48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</a:t>
            </a:r>
            <a:r>
              <a:rPr lang="ru-RU" sz="31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музыкальный руководитель</a:t>
            </a:r>
            <a:endParaRPr lang="ru-RU" sz="31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Евтушенко Людмила Ивановна</a:t>
            </a:r>
          </a:p>
        </p:txBody>
      </p:sp>
    </p:spTree>
    <p:extLst>
      <p:ext uri="{BB962C8B-B14F-4D97-AF65-F5344CB8AC3E}">
        <p14:creationId xmlns:p14="http://schemas.microsoft.com/office/powerpoint/2010/main" val="347139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5DF0F6"/>
      </a:lt2>
      <a:accent1>
        <a:srgbClr val="0F6FC6"/>
      </a:accent1>
      <a:accent2>
        <a:srgbClr val="009DD9"/>
      </a:accent2>
      <a:accent3>
        <a:srgbClr val="4FCEFF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B5EBE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665</TotalTime>
  <Words>8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МБДОУ детский сад № 2 г. Приморск     музыкальный руководитель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КАКОЕ НАСТРОЕНИЕ У ВЕСНЫ?</dc:title>
  <dc:creator>User</dc:creator>
  <cp:lastModifiedBy>User</cp:lastModifiedBy>
  <cp:revision>33</cp:revision>
  <dcterms:modified xsi:type="dcterms:W3CDTF">2018-07-24T15:53:54Z</dcterms:modified>
</cp:coreProperties>
</file>