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301" r:id="rId3"/>
    <p:sldId id="293" r:id="rId4"/>
    <p:sldId id="295" r:id="rId5"/>
    <p:sldId id="261" r:id="rId6"/>
    <p:sldId id="284" r:id="rId7"/>
    <p:sldId id="285" r:id="rId8"/>
    <p:sldId id="286" r:id="rId9"/>
    <p:sldId id="294" r:id="rId10"/>
    <p:sldId id="287" r:id="rId11"/>
    <p:sldId id="302" r:id="rId12"/>
    <p:sldId id="303" r:id="rId13"/>
    <p:sldId id="300" r:id="rId14"/>
    <p:sldId id="292" r:id="rId15"/>
    <p:sldId id="29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8382" autoAdjust="0"/>
    <p:restoredTop sz="94660"/>
  </p:normalViewPr>
  <p:slideViewPr>
    <p:cSldViewPr>
      <p:cViewPr varScale="1">
        <p:scale>
          <a:sx n="67" d="100"/>
          <a:sy n="67" d="100"/>
        </p:scale>
        <p:origin x="58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27.emf"/><Relationship Id="rId7" Type="http://schemas.openxmlformats.org/officeDocument/2006/relationships/image" Target="../media/image31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emf"/><Relationship Id="rId11" Type="http://schemas.openxmlformats.org/officeDocument/2006/relationships/image" Target="../media/image35.jpeg"/><Relationship Id="rId5" Type="http://schemas.openxmlformats.org/officeDocument/2006/relationships/image" Target="../media/image29.emf"/><Relationship Id="rId10" Type="http://schemas.openxmlformats.org/officeDocument/2006/relationships/image" Target="../media/image34.emf"/><Relationship Id="rId4" Type="http://schemas.openxmlformats.org/officeDocument/2006/relationships/image" Target="../media/image28.emf"/><Relationship Id="rId9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 descr="data:image/jpeg;base64,/9j/4AAQSkZJRgABAQAAAQABAAD/2wCEAAkGBhQSERQUEBQWFBQUFxcUFBQUFBQYFhYUFBQVFRQWFBYXHCYfGBkkGhQUHy8gIycpLCwsFR4xNTAqNSYrLCkBCQoKDgwOGg8PGiokHyQpLCkpLCkpLCwsLCwsKSwtLCwpLCwsLCwpLCwsLCwsLSwsKSwsLCwsLCksLCksLCwsLP/AABEIAOYA2wMBIgACEQEDEQH/xAAcAAABBQEBAQAAAAAAAAAAAAAAAgQFBgcDAQj/xABGEAABBAAEAwYDBQQIAgsAAAABAAIDEQQSITEFQVEGEyJhcYEHMpEUQlKhsSNywfAVJDNTYoLR4ZPxJTVDRGNkdJKistL/xAAaAQACAwEBAAAAAAAAAAAAAAAABAECAwUG/8QANBEAAgIBAgMFBwQCAgMAAAAAAAECAxEEIRIxUQUTIkFxYYGRocHR8BQyseEj8UJiBhU0/9oADAMBAAIRAxEAPwDZ0IQgAQEICAAIQEBAAhCEACEJJegBSFzdJ7Lm+YdbQA4JQSmpn8l53/kjDAd2hNe/8l6JwjDAcoXFsvQroHoAUheBy9QAICEBAAhAQgAQhCABCF6gDxCEUgAQEIpAAEBAXhKAPUhz1zfJS5hjnBACnT+65OlJXQ4Q9QmmIY4bqySKSbQsvCSZU3Ll4Sr4MXYdzMgzLgSn+FhaWgkWSoeETGTk8Ib98ve+Sn4Q5qG3VdhgG9SjKLJSOIkCW13RA4frvolHAHdpUZRbxC2z9V3ZJ7rlFhNPFukSxZTp7KuEXHYK9CQ1hXrT1UEighACKQAIQikACEUvaQB5SKXlr20AFIAXloLqQAEpvJL0Xkk3TdewRaWRd/RHLdgNyeqfxuBGi5l+nypHedAjOSDuXrhiWFzaRnPT+fJeCQ9CjcHgj5YC3dc6UnILq22m+Kh18IPsDSupC8qsboaUukTy0gpXcnnovTD/ADqrbFVB8x/HIHCwlpjFbfTonH2kef0WTiMqXU7L0OSQvaVS4sOSJYbIIOyKQFOSAGJHXXouX2jVMJHHMbS45Oq04TJWZZJselpjDJXonLJdNFR7GqOtIpJDtF4JPIqvEgF0ikjP5L3MjiQCqQhCsALhLJS6PcmcjrNoSyQxD380uLH0KKavda52tMdTCVjXIk24pp5rrSh2lSEOLBGuhVHHoXhZxcxxSAFzdiWjc68gNyuHEJHCJ7/lLWkitSPVYysjHJuotj3J5qNxnGmNdkb43jcAjw3181WeAdu3SkMyiQjcg0aoEE8uaqHxD7fjDOfFhKE7zmkkqwwkCgPxOqvTTfZK2XyniNXN/Iarow33i5GgcQ7aRQ19pY9jT99oztHWwPF01AKlsBjoZ2tdBI14cA4ZTrR2tp1HuAsi7O8bkx0Bhx9Mf/2c7R8tgeF4P3ufTrVa13ieExXC593ZLuOaM/O2tLG2atwee1iiq03zTcJNNjv6KqyPnF/Ffc+iTh/NIMB9Vj3Z74yzspuIDZ/U93IPM6UdOQpO+O/EJ2KkIhc+KMbMNBx83EE/qmZ6jgWcCGp0dtEePh4l1jv/AGjVQ4j/AHXj5SQqJ2W7b5GvGKe54ABZoCddwNldsBimTxiSI+E3oRRBBogjkVeq+Fnqc+FimtvgIa8hwu9E6ONb5rm+Pqm746TOEwfFHkIe6yT1Q0pNICsL53HMcnJOoH8lHtKcRusKrQxCWSRaUqlwhfYXdZmwUhC9QB4goSXoA4TO5dUzlK7SO1KaOcrxRlNiSkhCAFcWe561qcxR0kQsRjcYIWF5F8gOpN1+hWdlihFyfJG8Ikbx/thhsDo8l0rtmNHiJHKzpzVMx3G8djgTYw8HQ2CR4tXaXfrXurTHxYYh7Y8RHHldZDxu0t1s2OiqnbjtVFGLb/ZN8DGCg6aRupJPJgBGv68uHO1Wb175fI7Gk4Z8ly5t/QgcTx6PhmHc2MiTES6tfVAN1ALhvlGoA3JzbCiaRhIsz/tGKflslwL7tzju4gD6Cvpol4HDyYucyyCwSSByJ5Bo/C0c/wBU27YsLZslEZA0b6G2h1gV517JiqCi+7zu92xmyXh73Hovqy/9m+IYeemQvzEC3NqnetHf2vdWji2FL4cj2iRmmZhGtDYtPULCOA418WJifGS1we0X5EgEL6KK4HasZaO2MoPZ5+RtpL++i8rdMyPjXZsxGxboifC+ttdGyfhcNvOtFFHvG/KbH4Xajf6rXuJcOsOLACHfOw/K8c1nvFuCmLxs1iJ/zMvZr/0DufkdF1dDro6iOHzOpBRls9n1RG4bjTm0HWPMeIbdNCFdeyfa95blilykaloO96lwsa68uSo7owV14diDBIHx10IPMdLH6pyypSW2zENd2a7otxS4vJ8n7+vvPo3g2M+0QNkNBxsGtszdD7Ls5nIrMuz/AGwkMTRC8tDbthAOp3vrrzFK+4HtDFIyPvHtbK6vD4tz51QV6NUv2T2a6nl3mLcJrDXPJ3exc6XbETMHzOAI5Er3DwB96/xXQU4vbJjKt52OUTLICl4sO0BcoIcopOGFVcsmtcOFAYwhhSiEgtpQaC16vEIAFxmO67JrPsgBs86JsSu8xTcrVC1jPAoriXEXA0w158/byUqFWsY0h5B6/quV2pdOutKO2XzRFaTZ3h4xI2/Fditf4Umr8S4g24kHUgm9Rtv6pCiON8XbG061WrndPIdT/Pp57jssai237xyqqVkuGI14txtkWZz3FredfN+63Xnpr/Jzt0z8bPb7yNOVreTW2SGbanWyf00CVjMW/GzULEbbygamuvm4/lX1t3CeFshaLLWmuZ2C6qxpYb/ufyO3VTGMVFcv5Y64RwkNAAGv5ADp5JPazsGcW1r4nBsrRXi0DwNtRsRryPJPm8ew0Q1fmP8AhG/pZGi4Yj4ixjSOOyf8ZOvTK1pv6rkcWsdqnVH4/wBjjjFxal5/Ig+ynwtkjmbLi3MLWeIRtJcS7lmsChz0WmFUubthin13WGdR00hku+uZxACW+bisjQWROb/wG2POy4qNTptXq5KVzivZ0Mqo10rhj68y5ZVFcU4SHBxZoSKc3SnCtvIqOj7I8Xfq4sbe9zn9Gx0uWI+HfEI43yTYqFkcbC91OneQGizYNdEU9lXVy4lNL3E/qa+pU8fwYxk1qORvbyNfrzTF+HI81z4X2qcDlnAdG7fQ22/1C6T8XjbI5ougaDt7Xo4d4vDL4nTo1dc4+N4Z7hcW6J2ZhojrsfIjorrwrizZQHN0cNS07gj9QqcJWP2cDz03XSEFjs0bi13KuQ873Vba1YvaL9odl162PFFriXJ/RmmQ4vPq427mrX2XxbcpYXeKyQOdc9VmnAeNh5p1NeNHDkRfzNVowuJyuD27jUfSlyYyemuUjx7hZVJ12rElz+5oBcALK9BVZ4dxQyW124102I9OSloccQKItelqnG2HHAz7zDwyVC5ukB0TX+kOQHuiN2q1wWUk+Q+Gy9pIYdEpQWPCms+4Th8iaTShEd2Q9htNuuK6PdZXCY+F3of0WjfDFsVnuzhice1ti9da02PmoCWYuNuNnqumJkB2XGNlkAbk0L6ryOq1c9RLD5dEbRioiH3Ry6GtCqNxbsxiMQ4iWVkUY2Dbe5xvdwpo681on9HSeLwHwgk+gVfcbJRp+Ot5xj1Rd6mdMcQ8yucN+HeIod3JFHHmPjOZ0hA+9l0HPa/97LgPhEH+OaeaW/w5WDp5nqpns84y5ou8EQYMxdltxDjVNs0KLeh3Vx4UyONgjZIX7m3EFxJ32AT9c5zl4nhe7P3OnDVudKlHn545FWwfwpwrfnY122ri5x09SKU3B2bw8YqmADamtFfqo/t9x12FidKwZi1oOXMQDZdvXosvf8QsdJeUYeMcqY9zq8yXAH6LHjtnKSrhnDxmUvobU6e25eFt/nVm1f1dgrevX+FBcMN2kw8mKOFaD3oZ3mrBlLfI2sd4ZxnFyzxCbEuc0uALWsjYDv8AhF8uqu3A2Xx2R34MKNAN85O2vLJ+amqdqvVc+HDi3sn16stqdG6I5szny3NGpVb4kYzLw+ZrbJkAi8J1AeQ1x+hKnOMz5IXOuq1JF7c9lQeLceiLajeHEnXNyrycFvfc69khbTU8b4n5MzKTBsvVov0pNn8NjIyirBvz16q9zxx4ku8g0Oc0NFuAGajXVUfhkcUsh0e19Pfna4EU0F1lpHTlampzlBz3wh6y6tSUWllvH+hrLwIbtNH6BAwM7BbZL63t+d/wUz2dwjsSxzyQPFlaANq3J+hTrE8IkY8D7uYEu5EA9OvL3V+9mnhllZVFOak1hZ54/MkacLi4qcYw6qIdGdRZ3o/6K79leLmaI94xzHNOXxCs2+oB15JlHI6Nw7wOFtBF70din8Utiwk75d5HDXvPN29qWaiKVqTa8/MtfDS2IGSRwaCKFnz/ANlLwzNcLaQR5LNuLOc6nVo3Tfmedeym+znGWxXmvK4DbkR5e6a0epVUYwawvP1E3ZxTZc2J2zkmcbrFj1Txh2XbYzUP2Ja5xlLtZI3PCmk41TsprONlK5gxlLuqt2pxRBa1rqFEkDrpV/U6KycRxjYm5n/8/QKg4yYPkc4XRJIvevNJa65KPdrn5iVuw5weILrDjZH1XXFYfDyRSMxUroGED9s2TJkcHNLCDW+YD125rjgAMt806DwNS1jx+GRoc33BXnYSULk3yyb1vwpsg8V8UvssOJwmIe3ESsjywYiO6lDtKlFU14HMbqaxeGjg4dgIwXOllIa3TM+R2RziXHegG77ap/x74eYXHYcfsWwzFtsfEMuV3RwGhaarbmqV2J4k44/u+JODP6OwssUZP3Xvcxpks65iw/RejsjxRw/NDjhC2Dx6kxwvEFmIyUCZR3Y8VU5pJ1NHTcK68P4PM2Vr3mMAH5W5idq+Ymj9Fl7+MwRTRlsrX5Hgtc3xZ2ueK2rXUraMPjmPAyuBJANeoB/iubXTFyzLmL6K6xVyh5fcpPxXZmw0o2qLNtvRdoscjBLXBppxboehW1fE0f1eT/FC8fn/ALrFeHnRv7u/0V9JnitX/b6I9d2YsxS6r7klwDMx8Oc5ntIs9d/9Vp3Zj/rmc/8Alof1kWa4A/tY/wB4LR+yrv8Apif/ANPF/wDaVVl/9cX/ANX/ACiO14KNaXRFm4tO7vXNB0oaX1CrHHQGt2jzXzYwkjysaK1cc7PYeZwfKXsfVZ45XsJA5ENNH3CpnF+xsYlBZNiHtofNLm9RZFrO6puT8RzKLK+HfPLp/Yzkx1RYh9M/ZtcQI26eFmbrre/LdZvwVtNnePuxFv8AxLZv7rSeI4ZseDnbDpcUhBJsl2Q0STdqk4TBGKKTvMo7wMaG3ZORwJP5Lp1zjXpJQb8TaXqsrPyyJ8ErNVGaT4evR4LN2PwFYOMjQkudrzBcSDfonHHo2xsw0shAZHjsKZjfyxF/jzD8Nae66Q2zBRFoIpjLAq+QNKs4vH4aV0EeLLo3DFD7S43l+ytzuyOddG3BmvJLQfFPb1NpJKLlJrDyic4nxSXGTSYl+HlbhQBHC4GKNrQCMr3tc0veXHw6UPFaTgMTfhPIaenmuXaHtLDiMQ4xSXGKZG0mgANsoGgGyaRS0baRY2O491ld4pZweY1FidmUsfX2khjcWMpZ1q/b+fzSeHTbtPqP4/wTN7MsroZHgzhznzmvDHCxgEYY2xZe+WPU7Brt17h5crgTy/0VJ1OGzM5xlCS4vxF27M495lDCS5pB31quYP8AO6uUeyrvZTCBsQeQMz9QRqcnIeXNWRq6+khKNfifPf0OhTyHsYS9EliWt0MnibzN09E4XN4U8gKl2twz3MDmatHzAX9fNU4mt1dO0HaLuY3FoewjaR0LnxjXmAQa87WVQdsXuk8TGucXaFgsON6ENN2LrRcrVU8VjlDz5nPvlFMmeC4ps2OEeGlErGwvlmcdCKIa1jWjS8xF3yUs/FOdpCzObqzo0G+Z5qQwvAWPe2eaNrJQwsyx2wFrqJ70NID9hodApOXu2tAcQwctNPTRc69VyacUdSrSLGd1Hp5/0U9/EcUA5hxL2tJ+WPQbVo91vG/JwVe4pwthDn0HyXmL5HFzyaonM4kk0Burd2j41hoowZ3nUkR5WkvcRvlH4drO2oWX8a402R+aOEQ66G3Fz65nWhyOgtbUQtseW2l+ehtfOnSx/wAaTl8Wvin8DjiMeGPuEk/Ka55gdWn8q9VvPAYpyYHOiDWkBznZtaLKqvWl86wTU9rr1Dg6/MOBtbfg+0nhFPdeUa5jzA2R2hZ3XA+Fv09mOZHZsZ2RnFS+2/ToT3b2K428swe38gf4FYfFxIysgGVrRGzLbRRdqSS7ruPzWo8W42ZIxby7K7yNEtI9+SyTBCjXR7xXo5yjRTV052Yxy59cNM9Joau7cYy8s/z/AGSsLyHNI3zD9Qr92XxYbxl4I3wjTpyEbnf/AKH0WfNOo9R+q0Xs1HGJnYpzS6QsEFXTQ3dxobkk+1CudzqLI02Rslyw1/Ax2rDjgkkXHj84cwFtvo6hupVM4xxpzJA2JjzXzWzc9N9vRWhuNiO4ePKx/oqT2o4xGzFSNtx0bVebRulHdXfLMXl9EcemEoLhx8RwWtMPdHQGPJ4a0BbWnoos9jcKTb3PdtVvykc92AFR7+0pogM16knT6UmmI47K87hvo0fxTqsn5L5/YFpp4azzJ/G4bWontAoNFn5Q1tbc/wCd1m02LLnnvbNH5Aas3WpU+/FOJ1ceu59dAqhNjhmLiQTZNX+SY00G22I9oqVcIQT93lt1/MFmwmGfINWsyjlv6Aedp7hOE0Sc4gLQXts1mc3UAN+VxvkQR5FRvAO2EIyskjEXLO0AN8s3P3V0EYOyXvnOqWGsIbp7qyvEvF67/Qi3cLxQ7zGzwd86XL+2e1lsZVEtY2magAXVhJONYGZy4UCBl+8b10b0Fa+oUr9lzeHNIQaGQyyFp10GQuo61pSiu0XCyBmDacNJBWtfdJ9NvfyVYXRtklI5XaWizHvYPl5ez2F/4H23ie1gcI4RoA10zQ4DrkDdL9VdcK8OogggiwQsk+HkbQ5glaRG9zmZjFA+N0lAhjnGPO01qDmrSlreAwLIwRGwMB3DdBY8tgu1XOTENO5NZY+bsvUDZC2GgtMeLCV0bhAQ2Q6Bx2bZ1dR3IF6J8hVksrAGUdqeyGOIcY55pdhrI63uOjgGNIaxlWdjoq98PeD/ANePejWFpe3oXXlB89Tfsttx0zY43vkOVjGl7z/haLN+yx6ftr/0h37owIXARyNqz3LrFuB5NvNXQFJX14g4xe7EXCuq2EpdTRnajTUeWwKRG6j+voiDBREMfHWWszMjiIyDzDWnKfoujodfdcNS/wCLPSRkmjIe2OEk+1yumFkkBhP4BsG9BdqDdhWncWt1xWGa5uWZjXD7oe1rgOWmYeajpOy+E37iP2BH6FP16rhSi4nn7uyrZTcoT59cmIv4Ow8vrf8AqnEEc7dI5JPIXn9qeCtmHZ3CisuHj92g/quhwzo9MPHCLvNma0elUP5pWerTX7fibU9n6mDz3uPTJksUWOcALbRu3PaGmv8ALX8hdW9my3XOS4242NMxJJry1Wi47hec25rWu+85pJB00AF0OWqg8fhjCCZCGtAvMTQ/5+SVepnxYgkvRHotPZKiPE5N483gp0kZb8wI5qU7P9pwM47wEjTV21acvTcqO4jxQy+FgyM2Lj8zutfhGyhJ+FNJ1YCeoCcen7+GLRLVf+Rx41BLOPP7GnRcfPMfQ/6qkdrePj7U4lu4boORyhQLcFl/s3vj5jK91AptjsK9zs0j3PNUSTyA5+ypp+zqqbONdMFP/d1zWyaZ3f2kI5N252TdeR6pLuPSEeBoFj5ndT0/3TSOMN2CUHa1z6J/gh5IVn2ndLaOwzx2MldpI4n00H0FBMlYsNweWY1HC+T0Zf6qd4f8JMZN87G4dp3Lyc3XRgoH0tad9XBYbSMYTnbzTbKC0Wtz7M9nJG4OBkpp7WmwRqAaytNdNk77N/DDC4RzX0ZZW6iR+wNVbWfL6Egkbg2rMZZmu8OQs+9oc+QanLW7rpczWahXLhjyOlp63B8TIBvAXDZ4seR/1TPj3DizDyvc7MQwkuPXMwDffTMNfJWfCkSPeWh+W7JeKynTwjT39lUfiNxIDJhGO8TyJJTpTYm3Qd+86v8A2FI018ViSNdXfGumTfRlt+H5idhszAO9pjJ/Mtssc4czTjrvp5K6RDZZb8PZjFiY/FcWLa9gAG00NOyn/KSb535LVWbL0dLzHHQ4OllmsVaLRa9tbDJ4hCEAQ/bCFrsDiM4trYnSFvXuh3gB8iWiwsRx/CnR4aGeU06cBzGjV0j3jMAOjWtDr8650t/x+EEsUkbtpGOYfR7S0/qs67f9njDgo5D4jhYRDHvo+VzI3PA6hmeuhN8ktbBt8S6CeprUt2vIz/gPaabCGoH+Am3QO1jJuyQ0/IfMUrvg/ijC4ViInxnm5gzt23FWQqfxfsy6D7NhWN7zGYoZ3/8Aht0DWDpqSS7ow9aUfxfDjDzuhzFxjpsjtKz1ZyjkACEtOmuzdrcWhfqNOvC9vaaDF2iwDjm+3G26hkz8rbG1sdWarujY0B5KXb2mwuUXioXHme8j19hssl7wg67194Xpy3SmTa6gezW3+iX/AEi5pm67ZsWzijU39ssENPtURPRrg4/QFMcR8RMONImyTH/Cwt59XDVZ+HgHQOBrkG+mmnnSk+GcLfiiY2A6EZnP2b0PrSq6Yx3ZL7VvsfDWln4kpxDtriJBUbWQCrzGnvA5b2AoiDgM+KfnyyzH+9kJdX7mbRo32AV94T2UghaMze9ePvSAkcvlB0AU4D1qhtZoCug+ix71Q/Yvz89o1HQ3XLivnj2L8wZ9hvhvM7WWRrTzq3H31UnB8N4ALkmcQN9Wt/hatrHHlouU2Fa4kvjY4jmWNJ+pCq77H5/QZh2Xp4+WfVlfi7AYHwuDHSAiwXSSUfo5Oh2JwI/7tGf3gT+pUy8ULOg6nQJhN2hwrD+0xMDfWWO/1VeKb5ybGFTp4bYj8hEXZXCD5cLAOp7pn52E9i4dHGLZDGzoWxMbdbUa6KJl7fYBuhxMR/dOa/puobG/EDDG/wCvvrUU3Dkn2OQq8YTlzT+ZPeUReE0XTDyuqy0s10BN6e2iUX2d/qqThPidgY2NjZ30gaKFsfZrmS4brlP8X4vuYWU+uSvfxWoVFjf7SHqqY7ORe2sval5VXyr8lmeK+K0xvuoGM83HMR7ahVji/H8RixWIlc5n923ws8raNCt46Wx89haztOqK8O5onaX4jRRAx4Qiac6Eg5o2ci5x2JHRZ61znPc95L5HnM9x1Lj5+VD6BMWPrwtpoPt7kqRj4XK1j5GEiaACYs+93ROVsrPxNDqB/eCbhVGpYXM4mout1T35dDUvh5wcSYcSMccvfMkY0/ckY17JG+hDwtFVY7DYZogMzPCzE5Zu7A0Y8tLX1XWgfUnqrL3gTdKSidGmPDBCl7aSZAvQ5bZRqeZV7lQhSAZUx4vwts8fdvHhzMcdP7t7XjT/AC17p8hQ0msMhpNYZAs4GPt78Q5o0iZGwkbeK3kedae6yvA9l8/EsU+VuaLDd7O8OFhzg0d2w35kOo/gW5UoSDgIa7Fk7Yki/TIWn9VhKvDWOr+/0MJ1ZxjrkxPhfA3SwT4/E5mQtvIB80kjngNaL2YL/RRcQJjMjqDcwYP8TjZIb1oVfTM3qtb+JvBieGsiiboyWIAAaAVI0bbaub9VWu0fZruXRNb4Y8LgZJhsM075ImPJ6miPSh1WMsx2/OQlbp1KWEuRVuD4J08zImffOvkG6l3t181sPDMJBh4wwkNY3n+Jx+Zzjveg/JRHYns0MLh2veLmmbb3HUgaEMB5Dcnrp0CnmjXU6Ln6mz/JjHI6nZuj7uDm+b+SOf8ASET3gQ+MknQEEADcnpy3XmMjJH7N4brr4QfpacOY09K6XuuUkYAAbVdAk+JSfQ66QlgAbbzo0EueaG2pJ5BZpxz4izzOIwZ7qEaCQj9o8D7w5tHRWvt+4jASAffLWnX7rjTr+qpvDOzhLx3jdGTNikHItlijljNcv7QD2TlEIYcpb9Dj9oX2qXdV+9lfxuDLyHYgvkLxYdIS7ML5XodbXjOHtzNaGNDnVl0Au9iD081eOCdk+9w+LwsnzwYhwjeWjNeVha6+jgQdORUPwfhhxPCJnhpMkEjnR9QAA6Rmnnn06m10VlnFdU292yClwxbIY3syyDQtcKObkCkdzQa9wyx5+7e4N+V41IPnQJpaj8Reznf4N72j9tCwvDuZa0W9t+YB96TbC9lRiOHTaAnGQsmaOk5ia4Ef5wCryjNeX5+f7Lx0yzhsz7iXCpcNKI8RUebaQ/IQTQdm2y2RZ5brlLweRuIOHkGWa6a1333US0NPPNVDqaG60vtZ2WMvDIwWXNBHHlA1dZAY9o6iidPIJfxM7Ph+HbiAP2kBZrzLSQAPZ+Q+yh5Sb6JP4kulRTeOW5SOGdgp8The/wAOQ5wc5r4X+FwLDTgDzOh05qMwPBXul7pwyTNd/Yy+ESH+7Dhq1x5Hny1pb5w3AhgcWj+1PeH94jVQ/bzs4JYO/ZpPBT2OG5DSCWk9OY9FM4uMOJ/iN56fEeKKKJH2aZA/Duewy4PEv7qSOVvjgmNAAO3a4E2CNaDtVoHZfsgMP3kTwHxtzDDvPzCKcVLET0tjNPIdFOYzhongyOPzZHXzzMc14P8A8VIsbQAVoV77/n5zGoVYlkZ8H4W3DwMhZ8sYIb6WSB+aeZfJeoW6SSwbrbY8yoyL1eowgPEIQpAEBCAgACKQEIAbY3AtkZlcLFtPu1wcD9QueIwgc0giwRRB2I5j8k9XhaowRhELxKIhrdKaNPLYVXsFxbgCRdgWpuaAOaQdiuYw4ApczU0OVjl1G67uGGCGlwZbXPWtEh0NfeB56Wf0U6YAj7OEt+nZr+oKxxXg32iCSJ9tDgPFXyuHyurnRTvD8ODWNDg0uAYXOA+ZzGNaHfRoryAU27DitNEOwwqv51NpzS/4niXIT1EY2vi8yKjwwa5xA1cQXeZDQ0fk0D2XDhvCmwsLG7Oc97vN0r3SO/NxUq7D0gR9AuniL8Qp3eBliMIJGuY4WHNLSPJwo/ql4PACNjGN+VjQ0c9Gih+ieiI9EsYfqVDxnPmXVaG4jSOIcKE8To36NdlvzAcHEe9V7qQZEugYoliSwy/CsYEMYlGIEEHUHdLpAUYRY8DV6gIUgCEIQAIQvUAeIQhAAgIQEAAQgICABCEIAEkxpSFGAE92ju0pCOFAJ7tHdpSCo4UAkxrzu0tCnCASI16Gr1CkAQhCACkBCAgACEBCACkIQgAQheoA8QhCABFIQgACEIQAIpCEACEIQAUikIQAIKEIAKQhCABCEIAEUhCABACEIAAhCEACKQhAAvaQh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5060" name="AutoShape 4" descr="data:image/jpeg;base64,/9j/4AAQSkZJRgABAQAAAQABAAD/2wCEAAkGBhQSERQUEBQWFBQUFxcUFBQUFBQYFhYUFBQVFRQWFBYXHCYfGBkkGhQUHy8gIycpLCwsFR4xNTAqNSYrLCkBCQoKDgwOGg8PGiokHyQpLCkpLCkpLCwsLCwsKSwtLCwpLCwsLCwpLCwsLCwsLSwsKSwsLCwsLCksLCksLCwsLP/AABEIAOYA2wMBIgACEQEDEQH/xAAcAAABBQEBAQAAAAAAAAAAAAAAAgQFBgcDAQj/xABGEAABBAAEAwYDBQQIAgsAAAABAAIDEQQSITEFQVEGEyJhcYEHMpEUQlKhsSNywfAVJDNTYoLR4ZPxJTVDRGNkdJKistL/xAAaAQACAwEBAAAAAAAAAAAAAAAABAECAwUG/8QANBEAAgIBAgMFBwQCAgMAAAAAAAECAxEEIRIxUQUTIkFxYYGRocHR8BQyseEj8UJiBhU0/9oADAMBAAIRAxEAPwDZ0IQgAQEICAAIQEBAAhCEACEJJegBSFzdJ7Lm+YdbQA4JQSmpn8l53/kjDAd2hNe/8l6JwjDAcoXFsvQroHoAUheBy9QAICEBAAhAQgAQhCABCF6gDxCEUgAQEIpAAEBAXhKAPUhz1zfJS5hjnBACnT+65OlJXQ4Q9QmmIY4bqySKSbQsvCSZU3Ll4Sr4MXYdzMgzLgSn+FhaWgkWSoeETGTk8Ib98ve+Sn4Q5qG3VdhgG9SjKLJSOIkCW13RA4frvolHAHdpUZRbxC2z9V3ZJ7rlFhNPFukSxZTp7KuEXHYK9CQ1hXrT1UEighACKQAIQikACEUvaQB5SKXlr20AFIAXloLqQAEpvJL0Xkk3TdewRaWRd/RHLdgNyeqfxuBGi5l+nypHedAjOSDuXrhiWFzaRnPT+fJeCQ9CjcHgj5YC3dc6UnILq22m+Kh18IPsDSupC8qsboaUukTy0gpXcnnovTD/ADqrbFVB8x/HIHCwlpjFbfTonH2kef0WTiMqXU7L0OSQvaVS4sOSJYbIIOyKQFOSAGJHXXouX2jVMJHHMbS45Oq04TJWZZJselpjDJXonLJdNFR7GqOtIpJDtF4JPIqvEgF0ikjP5L3MjiQCqQhCsALhLJS6PcmcjrNoSyQxD380uLH0KKavda52tMdTCVjXIk24pp5rrSh2lSEOLBGuhVHHoXhZxcxxSAFzdiWjc68gNyuHEJHCJ7/lLWkitSPVYysjHJuotj3J5qNxnGmNdkb43jcAjw3181WeAdu3SkMyiQjcg0aoEE8uaqHxD7fjDOfFhKE7zmkkqwwkCgPxOqvTTfZK2XyniNXN/Iarow33i5GgcQ7aRQ19pY9jT99oztHWwPF01AKlsBjoZ2tdBI14cA4ZTrR2tp1HuAsi7O8bkx0Bhx9Mf/2c7R8tgeF4P3ufTrVa13ieExXC593ZLuOaM/O2tLG2atwee1iiq03zTcJNNjv6KqyPnF/Ffc+iTh/NIMB9Vj3Z74yzspuIDZ/U93IPM6UdOQpO+O/EJ2KkIhc+KMbMNBx83EE/qmZ6jgWcCGp0dtEePh4l1jv/AGjVQ4j/AHXj5SQqJ2W7b5GvGKe54ABZoCddwNldsBimTxiSI+E3oRRBBogjkVeq+Fnqc+FimtvgIa8hwu9E6ONb5rm+Pqm746TOEwfFHkIe6yT1Q0pNICsL53HMcnJOoH8lHtKcRusKrQxCWSRaUqlwhfYXdZmwUhC9QB4goSXoA4TO5dUzlK7SO1KaOcrxRlNiSkhCAFcWe561qcxR0kQsRjcYIWF5F8gOpN1+hWdlihFyfJG8Ikbx/thhsDo8l0rtmNHiJHKzpzVMx3G8djgTYw8HQ2CR4tXaXfrXurTHxYYh7Y8RHHldZDxu0t1s2OiqnbjtVFGLb/ZN8DGCg6aRupJPJgBGv68uHO1Wb175fI7Gk4Z8ly5t/QgcTx6PhmHc2MiTES6tfVAN1ALhvlGoA3JzbCiaRhIsz/tGKflslwL7tzju4gD6Cvpol4HDyYucyyCwSSByJ5Bo/C0c/wBU27YsLZslEZA0b6G2h1gV517JiqCi+7zu92xmyXh73Hovqy/9m+IYeemQvzEC3NqnetHf2vdWji2FL4cj2iRmmZhGtDYtPULCOA418WJifGS1we0X5EgEL6KK4HasZaO2MoPZ5+RtpL++i8rdMyPjXZsxGxboifC+ttdGyfhcNvOtFFHvG/KbH4Xajf6rXuJcOsOLACHfOw/K8c1nvFuCmLxs1iJ/zMvZr/0DufkdF1dDro6iOHzOpBRls9n1RG4bjTm0HWPMeIbdNCFdeyfa95blilykaloO96lwsa68uSo7owV14diDBIHx10IPMdLH6pyypSW2zENd2a7otxS4vJ8n7+vvPo3g2M+0QNkNBxsGtszdD7Ls5nIrMuz/AGwkMTRC8tDbthAOp3vrrzFK+4HtDFIyPvHtbK6vD4tz51QV6NUv2T2a6nl3mLcJrDXPJ3exc6XbETMHzOAI5Er3DwB96/xXQU4vbJjKt52OUTLICl4sO0BcoIcopOGFVcsmtcOFAYwhhSiEgtpQaC16vEIAFxmO67JrPsgBs86JsSu8xTcrVC1jPAoriXEXA0w158/byUqFWsY0h5B6/quV2pdOutKO2XzRFaTZ3h4xI2/Fditf4Umr8S4g24kHUgm9Rtv6pCiON8XbG061WrndPIdT/Pp57jssai237xyqqVkuGI14txtkWZz3FredfN+63Xnpr/Jzt0z8bPb7yNOVreTW2SGbanWyf00CVjMW/GzULEbbygamuvm4/lX1t3CeFshaLLWmuZ2C6qxpYb/ufyO3VTGMVFcv5Y64RwkNAAGv5ADp5JPazsGcW1r4nBsrRXi0DwNtRsRryPJPm8ew0Q1fmP8AhG/pZGi4Yj4ixjSOOyf8ZOvTK1pv6rkcWsdqnVH4/wBjjjFxal5/Ig+ynwtkjmbLi3MLWeIRtJcS7lmsChz0WmFUubthin13WGdR00hku+uZxACW+bisjQWROb/wG2POy4qNTptXq5KVzivZ0Mqo10rhj68y5ZVFcU4SHBxZoSKc3SnCtvIqOj7I8Xfq4sbe9zn9Gx0uWI+HfEI43yTYqFkcbC91OneQGizYNdEU9lXVy4lNL3E/qa+pU8fwYxk1qORvbyNfrzTF+HI81z4X2qcDlnAdG7fQ22/1C6T8XjbI5ougaDt7Xo4d4vDL4nTo1dc4+N4Z7hcW6J2ZhojrsfIjorrwrizZQHN0cNS07gj9QqcJWP2cDz03XSEFjs0bi13KuQ873Vba1YvaL9odl162PFFriXJ/RmmQ4vPq427mrX2XxbcpYXeKyQOdc9VmnAeNh5p1NeNHDkRfzNVowuJyuD27jUfSlyYyemuUjx7hZVJ12rElz+5oBcALK9BVZ4dxQyW124102I9OSloccQKItelqnG2HHAz7zDwyVC5ukB0TX+kOQHuiN2q1wWUk+Q+Gy9pIYdEpQWPCms+4Th8iaTShEd2Q9htNuuK6PdZXCY+F3of0WjfDFsVnuzhice1ti9da02PmoCWYuNuNnqumJkB2XGNlkAbk0L6ryOq1c9RLD5dEbRioiH3Ry6GtCqNxbsxiMQ4iWVkUY2Dbe5xvdwpo681on9HSeLwHwgk+gVfcbJRp+Ot5xj1Rd6mdMcQ8yucN+HeIod3JFHHmPjOZ0hA+9l0HPa/97LgPhEH+OaeaW/w5WDp5nqpns84y5ou8EQYMxdltxDjVNs0KLeh3Vx4UyONgjZIX7m3EFxJ32AT9c5zl4nhe7P3OnDVudKlHn545FWwfwpwrfnY122ri5x09SKU3B2bw8YqmADamtFfqo/t9x12FidKwZi1oOXMQDZdvXosvf8QsdJeUYeMcqY9zq8yXAH6LHjtnKSrhnDxmUvobU6e25eFt/nVm1f1dgrevX+FBcMN2kw8mKOFaD3oZ3mrBlLfI2sd4ZxnFyzxCbEuc0uALWsjYDv8AhF8uqu3A2Xx2R34MKNAN85O2vLJ+amqdqvVc+HDi3sn16stqdG6I5szny3NGpVb4kYzLw+ZrbJkAi8J1AeQ1x+hKnOMz5IXOuq1JF7c9lQeLceiLajeHEnXNyrycFvfc69khbTU8b4n5MzKTBsvVov0pNn8NjIyirBvz16q9zxx4ku8g0Oc0NFuAGajXVUfhkcUsh0e19Pfna4EU0F1lpHTlampzlBz3wh6y6tSUWllvH+hrLwIbtNH6BAwM7BbZL63t+d/wUz2dwjsSxzyQPFlaANq3J+hTrE8IkY8D7uYEu5EA9OvL3V+9mnhllZVFOak1hZ54/MkacLi4qcYw6qIdGdRZ3o/6K79leLmaI94xzHNOXxCs2+oB15JlHI6Nw7wOFtBF70din8Utiwk75d5HDXvPN29qWaiKVqTa8/MtfDS2IGSRwaCKFnz/ANlLwzNcLaQR5LNuLOc6nVo3Tfmedeym+znGWxXmvK4DbkR5e6a0epVUYwawvP1E3ZxTZc2J2zkmcbrFj1Txh2XbYzUP2Ja5xlLtZI3PCmk41TsprONlK5gxlLuqt2pxRBa1rqFEkDrpV/U6KycRxjYm5n/8/QKg4yYPkc4XRJIvevNJa65KPdrn5iVuw5weILrDjZH1XXFYfDyRSMxUroGED9s2TJkcHNLCDW+YD125rjgAMt806DwNS1jx+GRoc33BXnYSULk3yyb1vwpsg8V8UvssOJwmIe3ESsjywYiO6lDtKlFU14HMbqaxeGjg4dgIwXOllIa3TM+R2RziXHegG77ap/x74eYXHYcfsWwzFtsfEMuV3RwGhaarbmqV2J4k44/u+JODP6OwssUZP3Xvcxpks65iw/RejsjxRw/NDjhC2Dx6kxwvEFmIyUCZR3Y8VU5pJ1NHTcK68P4PM2Vr3mMAH5W5idq+Ymj9Fl7+MwRTRlsrX5Hgtc3xZ2ueK2rXUraMPjmPAyuBJANeoB/iubXTFyzLmL6K6xVyh5fcpPxXZmw0o2qLNtvRdoscjBLXBppxboehW1fE0f1eT/FC8fn/ALrFeHnRv7u/0V9JnitX/b6I9d2YsxS6r7klwDMx8Oc5ntIs9d/9Vp3Zj/rmc/8Alof1kWa4A/tY/wB4LR+yrv8Apif/ANPF/wDaVVl/9cX/ANX/ACiO14KNaXRFm4tO7vXNB0oaX1CrHHQGt2jzXzYwkjysaK1cc7PYeZwfKXsfVZ45XsJA5ENNH3CpnF+xsYlBZNiHtofNLm9RZFrO6puT8RzKLK+HfPLp/Yzkx1RYh9M/ZtcQI26eFmbrre/LdZvwVtNnePuxFv8AxLZv7rSeI4ZseDnbDpcUhBJsl2Q0STdqk4TBGKKTvMo7wMaG3ZORwJP5Lp1zjXpJQb8TaXqsrPyyJ8ErNVGaT4evR4LN2PwFYOMjQkudrzBcSDfonHHo2xsw0shAZHjsKZjfyxF/jzD8Nae66Q2zBRFoIpjLAq+QNKs4vH4aV0EeLLo3DFD7S43l+ytzuyOddG3BmvJLQfFPb1NpJKLlJrDyic4nxSXGTSYl+HlbhQBHC4GKNrQCMr3tc0veXHw6UPFaTgMTfhPIaenmuXaHtLDiMQ4xSXGKZG0mgANsoGgGyaRS0baRY2O491ld4pZweY1FidmUsfX2khjcWMpZ1q/b+fzSeHTbtPqP4/wTN7MsroZHgzhznzmvDHCxgEYY2xZe+WPU7Brt17h5crgTy/0VJ1OGzM5xlCS4vxF27M495lDCS5pB31quYP8AO6uUeyrvZTCBsQeQMz9QRqcnIeXNWRq6+khKNfifPf0OhTyHsYS9EliWt0MnibzN09E4XN4U8gKl2twz3MDmatHzAX9fNU4mt1dO0HaLuY3FoewjaR0LnxjXmAQa87WVQdsXuk8TGucXaFgsON6ENN2LrRcrVU8VjlDz5nPvlFMmeC4ps2OEeGlErGwvlmcdCKIa1jWjS8xF3yUs/FOdpCzObqzo0G+Z5qQwvAWPe2eaNrJQwsyx2wFrqJ70NID9hodApOXu2tAcQwctNPTRc69VyacUdSrSLGd1Hp5/0U9/EcUA5hxL2tJ+WPQbVo91vG/JwVe4pwthDn0HyXmL5HFzyaonM4kk0Burd2j41hoowZ3nUkR5WkvcRvlH4drO2oWX8a402R+aOEQ66G3Fz65nWhyOgtbUQtseW2l+ehtfOnSx/wAaTl8Wvin8DjiMeGPuEk/Ka55gdWn8q9VvPAYpyYHOiDWkBznZtaLKqvWl86wTU9rr1Dg6/MOBtbfg+0nhFPdeUa5jzA2R2hZ3XA+Fv09mOZHZsZ2RnFS+2/ToT3b2K428swe38gf4FYfFxIysgGVrRGzLbRRdqSS7ruPzWo8W42ZIxby7K7yNEtI9+SyTBCjXR7xXo5yjRTV052Yxy59cNM9Joau7cYy8s/z/AGSsLyHNI3zD9Qr92XxYbxl4I3wjTpyEbnf/AKH0WfNOo9R+q0Xs1HGJnYpzS6QsEFXTQ3dxobkk+1CudzqLI02Rslyw1/Ax2rDjgkkXHj84cwFtvo6hupVM4xxpzJA2JjzXzWzc9N9vRWhuNiO4ePKx/oqT2o4xGzFSNtx0bVebRulHdXfLMXl9EcemEoLhx8RwWtMPdHQGPJ4a0BbWnoos9jcKTb3PdtVvykc92AFR7+0pogM16knT6UmmI47K87hvo0fxTqsn5L5/YFpp4azzJ/G4bWontAoNFn5Q1tbc/wCd1m02LLnnvbNH5Aas3WpU+/FOJ1ceu59dAqhNjhmLiQTZNX+SY00G22I9oqVcIQT93lt1/MFmwmGfINWsyjlv6Aedp7hOE0Sc4gLQXts1mc3UAN+VxvkQR5FRvAO2EIyskjEXLO0AN8s3P3V0EYOyXvnOqWGsIbp7qyvEvF67/Qi3cLxQ7zGzwd86XL+2e1lsZVEtY2magAXVhJONYGZy4UCBl+8b10b0Fa+oUr9lzeHNIQaGQyyFp10GQuo61pSiu0XCyBmDacNJBWtfdJ9NvfyVYXRtklI5XaWizHvYPl5ez2F/4H23ie1gcI4RoA10zQ4DrkDdL9VdcK8OogggiwQsk+HkbQ5glaRG9zmZjFA+N0lAhjnGPO01qDmrSlreAwLIwRGwMB3DdBY8tgu1XOTENO5NZY+bsvUDZC2GgtMeLCV0bhAQ2Q6Bx2bZ1dR3IF6J8hVksrAGUdqeyGOIcY55pdhrI63uOjgGNIaxlWdjoq98PeD/ANePejWFpe3oXXlB89Tfsttx0zY43vkOVjGl7z/haLN+yx6ftr/0h37owIXARyNqz3LrFuB5NvNXQFJX14g4xe7EXCuq2EpdTRnajTUeWwKRG6j+voiDBREMfHWWszMjiIyDzDWnKfoujodfdcNS/wCLPSRkmjIe2OEk+1yumFkkBhP4BsG9BdqDdhWncWt1xWGa5uWZjXD7oe1rgOWmYeajpOy+E37iP2BH6FP16rhSi4nn7uyrZTcoT59cmIv4Ow8vrf8AqnEEc7dI5JPIXn9qeCtmHZ3CisuHj92g/quhwzo9MPHCLvNma0elUP5pWerTX7fibU9n6mDz3uPTJksUWOcALbRu3PaGmv8ALX8hdW9my3XOS4242NMxJJry1Wi47hec25rWu+85pJB00AF0OWqg8fhjCCZCGtAvMTQ/5+SVepnxYgkvRHotPZKiPE5N483gp0kZb8wI5qU7P9pwM47wEjTV21acvTcqO4jxQy+FgyM2Lj8zutfhGyhJ+FNJ1YCeoCcen7+GLRLVf+Rx41BLOPP7GnRcfPMfQ/6qkdrePj7U4lu4boORyhQLcFl/s3vj5jK91AptjsK9zs0j3PNUSTyA5+ypp+zqqbONdMFP/d1zWyaZ3f2kI5N252TdeR6pLuPSEeBoFj5ndT0/3TSOMN2CUHa1z6J/gh5IVn2ndLaOwzx2MldpI4n00H0FBMlYsNweWY1HC+T0Zf6qd4f8JMZN87G4dp3Lyc3XRgoH0tad9XBYbSMYTnbzTbKC0Wtz7M9nJG4OBkpp7WmwRqAaytNdNk77N/DDC4RzX0ZZW6iR+wNVbWfL6Egkbg2rMZZmu8OQs+9oc+QanLW7rpczWahXLhjyOlp63B8TIBvAXDZ4seR/1TPj3DizDyvc7MQwkuPXMwDffTMNfJWfCkSPeWh+W7JeKynTwjT39lUfiNxIDJhGO8TyJJTpTYm3Qd+86v8A2FI018ViSNdXfGumTfRlt+H5idhszAO9pjJ/Mtssc4czTjrvp5K6RDZZb8PZjFiY/FcWLa9gAG00NOyn/KSb535LVWbL0dLzHHQ4OllmsVaLRa9tbDJ4hCEAQ/bCFrsDiM4trYnSFvXuh3gB8iWiwsRx/CnR4aGeU06cBzGjV0j3jMAOjWtDr8650t/x+EEsUkbtpGOYfR7S0/qs67f9njDgo5D4jhYRDHvo+VzI3PA6hmeuhN8ktbBt8S6CeprUt2vIz/gPaabCGoH+Am3QO1jJuyQ0/IfMUrvg/ijC4ViInxnm5gzt23FWQqfxfsy6D7NhWN7zGYoZ3/8Aht0DWDpqSS7ow9aUfxfDjDzuhzFxjpsjtKz1ZyjkACEtOmuzdrcWhfqNOvC9vaaDF2iwDjm+3G26hkz8rbG1sdWarujY0B5KXb2mwuUXioXHme8j19hssl7wg67194Xpy3SmTa6gezW3+iX/AEi5pm67ZsWzijU39ssENPtURPRrg4/QFMcR8RMONImyTH/Cwt59XDVZ+HgHQOBrkG+mmnnSk+GcLfiiY2A6EZnP2b0PrSq6Yx3ZL7VvsfDWln4kpxDtriJBUbWQCrzGnvA5b2AoiDgM+KfnyyzH+9kJdX7mbRo32AV94T2UghaMze9ePvSAkcvlB0AU4D1qhtZoCug+ix71Q/Yvz89o1HQ3XLivnj2L8wZ9hvhvM7WWRrTzq3H31UnB8N4ALkmcQN9Wt/hatrHHlouU2Fa4kvjY4jmWNJ+pCq77H5/QZh2Xp4+WfVlfi7AYHwuDHSAiwXSSUfo5Oh2JwI/7tGf3gT+pUy8ULOg6nQJhN2hwrD+0xMDfWWO/1VeKb5ybGFTp4bYj8hEXZXCD5cLAOp7pn52E9i4dHGLZDGzoWxMbdbUa6KJl7fYBuhxMR/dOa/puobG/EDDG/wCvvrUU3Dkn2OQq8YTlzT+ZPeUReE0XTDyuqy0s10BN6e2iUX2d/qqThPidgY2NjZ30gaKFsfZrmS4brlP8X4vuYWU+uSvfxWoVFjf7SHqqY7ORe2sval5VXyr8lmeK+K0xvuoGM83HMR7ahVji/H8RixWIlc5n923ws8raNCt46Wx89haztOqK8O5onaX4jRRAx4Qiac6Eg5o2ci5x2JHRZ61znPc95L5HnM9x1Lj5+VD6BMWPrwtpoPt7kqRj4XK1j5GEiaACYs+93ROVsrPxNDqB/eCbhVGpYXM4mout1T35dDUvh5wcSYcSMccvfMkY0/ckY17JG+hDwtFVY7DYZogMzPCzE5Zu7A0Y8tLX1XWgfUnqrL3gTdKSidGmPDBCl7aSZAvQ5bZRqeZV7lQhSAZUx4vwts8fdvHhzMcdP7t7XjT/AC17p8hQ0msMhpNYZAs4GPt78Q5o0iZGwkbeK3kedae6yvA9l8/EsU+VuaLDd7O8OFhzg0d2w35kOo/gW5UoSDgIa7Fk7Yki/TIWn9VhKvDWOr+/0MJ1ZxjrkxPhfA3SwT4/E5mQtvIB80kjngNaL2YL/RRcQJjMjqDcwYP8TjZIb1oVfTM3qtb+JvBieGsiiboyWIAAaAVI0bbaub9VWu0fZruXRNb4Y8LgZJhsM075ImPJ6miPSh1WMsx2/OQlbp1KWEuRVuD4J08zImffOvkG6l3t181sPDMJBh4wwkNY3n+Jx+Zzjveg/JRHYns0MLh2veLmmbb3HUgaEMB5Dcnrp0CnmjXU6Ln6mz/JjHI6nZuj7uDm+b+SOf8ASET3gQ+MknQEEADcnpy3XmMjJH7N4brr4QfpacOY09K6XuuUkYAAbVdAk+JSfQ66QlgAbbzo0EueaG2pJ5BZpxz4izzOIwZ7qEaCQj9o8D7w5tHRWvt+4jASAffLWnX7rjTr+qpvDOzhLx3jdGTNikHItlijljNcv7QD2TlEIYcpb9Dj9oX2qXdV+9lfxuDLyHYgvkLxYdIS7ML5XodbXjOHtzNaGNDnVl0Au9iD081eOCdk+9w+LwsnzwYhwjeWjNeVha6+jgQdORUPwfhhxPCJnhpMkEjnR9QAA6Rmnnn06m10VlnFdU292yClwxbIY3syyDQtcKObkCkdzQa9wyx5+7e4N+V41IPnQJpaj8Reznf4N72j9tCwvDuZa0W9t+YB96TbC9lRiOHTaAnGQsmaOk5ia4Ef5wCryjNeX5+f7Lx0yzhsz7iXCpcNKI8RUebaQ/IQTQdm2y2RZ5brlLweRuIOHkGWa6a1333US0NPPNVDqaG60vtZ2WMvDIwWXNBHHlA1dZAY9o6iidPIJfxM7Ph+HbiAP2kBZrzLSQAPZ+Q+yh5Sb6JP4kulRTeOW5SOGdgp8The/wAOQ5wc5r4X+FwLDTgDzOh05qMwPBXul7pwyTNd/Yy+ESH+7Dhq1x5Hny1pb5w3AhgcWj+1PeH94jVQ/bzs4JYO/ZpPBT2OG5DSCWk9OY9FM4uMOJ/iN56fEeKKKJH2aZA/Duewy4PEv7qSOVvjgmNAAO3a4E2CNaDtVoHZfsgMP3kTwHxtzDDvPzCKcVLET0tjNPIdFOYzhongyOPzZHXzzMc14P8A8VIsbQAVoV77/n5zGoVYlkZ8H4W3DwMhZ8sYIb6WSB+aeZfJeoW6SSwbrbY8yoyL1eowgPEIQpAEBCAgACKQEIAbY3AtkZlcLFtPu1wcD9QueIwgc0giwRRB2I5j8k9XhaowRhELxKIhrdKaNPLYVXsFxbgCRdgWpuaAOaQdiuYw4ApczU0OVjl1G67uGGCGlwZbXPWtEh0NfeB56Wf0U6YAj7OEt+nZr+oKxxXg32iCSJ9tDgPFXyuHyurnRTvD8ODWNDg0uAYXOA+ZzGNaHfRoryAU27DitNEOwwqv51NpzS/4niXIT1EY2vi8yKjwwa5xA1cQXeZDQ0fk0D2XDhvCmwsLG7Oc97vN0r3SO/NxUq7D0gR9AuniL8Qp3eBliMIJGuY4WHNLSPJwo/ql4PACNjGN+VjQ0c9Gih+ieiI9EsYfqVDxnPmXVaG4jSOIcKE8To36NdlvzAcHEe9V7qQZEugYoliSwy/CsYEMYlGIEEHUHdLpAUYRY8DV6gIUgCEIQAIQvUAeIQhAAgIQEAAQgICABCEIAEkxpSFGAE92ju0pCOFAJ7tHdpSCo4UAkxrzu0tCnCASI16Gr1CkAQhCACkBCAgACEBCACkIQgAQheoA8QhCABFIQgACEIQAIpCEACEIQAUikIQAIKEIAKQhCABCEIAEUhCABACEIAAhCEACKQhAAvaQh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5062" name="AutoShape 6" descr="data:image/jpeg;base64,/9j/4AAQSkZJRgABAQAAAQABAAD/2wCEAAkGBhQSERQUEBQWFBQUFxcUFBQUFBQYFhYUFBQVFRQWFBYXHCYfGBkkGhQUHy8gIycpLCwsFR4xNTAqNSYrLCkBCQoKDgwOGg8PGiokHyQpLCkpLCkpLCwsLCwsKSwtLCwpLCwsLCwpLCwsLCwsLSwsKSwsLCwsLCksLCksLCwsLP/AABEIAOYA2wMBIgACEQEDEQH/xAAcAAABBQEBAQAAAAAAAAAAAAAAAgQFBgcDAQj/xABGEAABBAAEAwYDBQQIAgsAAAABAAIDEQQSITEFQVEGEyJhcYEHMpEUQlKhsSNywfAVJDNTYoLR4ZPxJTVDRGNkdJKistL/xAAaAQACAwEBAAAAAAAAAAAAAAAABAECAwUG/8QANBEAAgIBAgMFBwQCAgMAAAAAAAECAxEEIRIxUQUTIkFxYYGRocHR8BQyseEj8UJiBhU0/9oADAMBAAIRAxEAPwDZ0IQgAQEICAAIQEBAAhCEACEJJegBSFzdJ7Lm+YdbQA4JQSmpn8l53/kjDAd2hNe/8l6JwjDAcoXFsvQroHoAUheBy9QAICEBAAhAQgAQhCABCF6gDxCEUgAQEIpAAEBAXhKAPUhz1zfJS5hjnBACnT+65OlJXQ4Q9QmmIY4bqySKSbQsvCSZU3Ll4Sr4MXYdzMgzLgSn+FhaWgkWSoeETGTk8Ib98ve+Sn4Q5qG3VdhgG9SjKLJSOIkCW13RA4frvolHAHdpUZRbxC2z9V3ZJ7rlFhNPFukSxZTp7KuEXHYK9CQ1hXrT1UEighACKQAIQikACEUvaQB5SKXlr20AFIAXloLqQAEpvJL0Xkk3TdewRaWRd/RHLdgNyeqfxuBGi5l+nypHedAjOSDuXrhiWFzaRnPT+fJeCQ9CjcHgj5YC3dc6UnILq22m+Kh18IPsDSupC8qsboaUukTy0gpXcnnovTD/ADqrbFVB8x/HIHCwlpjFbfTonH2kef0WTiMqXU7L0OSQvaVS4sOSJYbIIOyKQFOSAGJHXXouX2jVMJHHMbS45Oq04TJWZZJselpjDJXonLJdNFR7GqOtIpJDtF4JPIqvEgF0ikjP5L3MjiQCqQhCsALhLJS6PcmcjrNoSyQxD380uLH0KKavda52tMdTCVjXIk24pp5rrSh2lSEOLBGuhVHHoXhZxcxxSAFzdiWjc68gNyuHEJHCJ7/lLWkitSPVYysjHJuotj3J5qNxnGmNdkb43jcAjw3181WeAdu3SkMyiQjcg0aoEE8uaqHxD7fjDOfFhKE7zmkkqwwkCgPxOqvTTfZK2XyniNXN/Iarow33i5GgcQ7aRQ19pY9jT99oztHWwPF01AKlsBjoZ2tdBI14cA4ZTrR2tp1HuAsi7O8bkx0Bhx9Mf/2c7R8tgeF4P3ufTrVa13ieExXC593ZLuOaM/O2tLG2atwee1iiq03zTcJNNjv6KqyPnF/Ffc+iTh/NIMB9Vj3Z74yzspuIDZ/U93IPM6UdOQpO+O/EJ2KkIhc+KMbMNBx83EE/qmZ6jgWcCGp0dtEePh4l1jv/AGjVQ4j/AHXj5SQqJ2W7b5GvGKe54ABZoCddwNldsBimTxiSI+E3oRRBBogjkVeq+Fnqc+FimtvgIa8hwu9E6ONb5rm+Pqm746TOEwfFHkIe6yT1Q0pNICsL53HMcnJOoH8lHtKcRusKrQxCWSRaUqlwhfYXdZmwUhC9QB4goSXoA4TO5dUzlK7SO1KaOcrxRlNiSkhCAFcWe561qcxR0kQsRjcYIWF5F8gOpN1+hWdlihFyfJG8Ikbx/thhsDo8l0rtmNHiJHKzpzVMx3G8djgTYw8HQ2CR4tXaXfrXurTHxYYh7Y8RHHldZDxu0t1s2OiqnbjtVFGLb/ZN8DGCg6aRupJPJgBGv68uHO1Wb175fI7Gk4Z8ly5t/QgcTx6PhmHc2MiTES6tfVAN1ALhvlGoA3JzbCiaRhIsz/tGKflslwL7tzju4gD6Cvpol4HDyYucyyCwSSByJ5Bo/C0c/wBU27YsLZslEZA0b6G2h1gV517JiqCi+7zu92xmyXh73Hovqy/9m+IYeemQvzEC3NqnetHf2vdWji2FL4cj2iRmmZhGtDYtPULCOA418WJifGS1we0X5EgEL6KK4HasZaO2MoPZ5+RtpL++i8rdMyPjXZsxGxboifC+ttdGyfhcNvOtFFHvG/KbH4Xajf6rXuJcOsOLACHfOw/K8c1nvFuCmLxs1iJ/zMvZr/0DufkdF1dDro6iOHzOpBRls9n1RG4bjTm0HWPMeIbdNCFdeyfa95blilykaloO96lwsa68uSo7owV14diDBIHx10IPMdLH6pyypSW2zENd2a7otxS4vJ8n7+vvPo3g2M+0QNkNBxsGtszdD7Ls5nIrMuz/AGwkMTRC8tDbthAOp3vrrzFK+4HtDFIyPvHtbK6vD4tz51QV6NUv2T2a6nl3mLcJrDXPJ3exc6XbETMHzOAI5Er3DwB96/xXQU4vbJjKt52OUTLICl4sO0BcoIcopOGFVcsmtcOFAYwhhSiEgtpQaC16vEIAFxmO67JrPsgBs86JsSu8xTcrVC1jPAoriXEXA0w158/byUqFWsY0h5B6/quV2pdOutKO2XzRFaTZ3h4xI2/Fditf4Umr8S4g24kHUgm9Rtv6pCiON8XbG061WrndPIdT/Pp57jssai237xyqqVkuGI14txtkWZz3FredfN+63Xnpr/Jzt0z8bPb7yNOVreTW2SGbanWyf00CVjMW/GzULEbbygamuvm4/lX1t3CeFshaLLWmuZ2C6qxpYb/ufyO3VTGMVFcv5Y64RwkNAAGv5ADp5JPazsGcW1r4nBsrRXi0DwNtRsRryPJPm8ew0Q1fmP8AhG/pZGi4Yj4ixjSOOyf8ZOvTK1pv6rkcWsdqnVH4/wBjjjFxal5/Ig+ynwtkjmbLi3MLWeIRtJcS7lmsChz0WmFUubthin13WGdR00hku+uZxACW+bisjQWROb/wG2POy4qNTptXq5KVzivZ0Mqo10rhj68y5ZVFcU4SHBxZoSKc3SnCtvIqOj7I8Xfq4sbe9zn9Gx0uWI+HfEI43yTYqFkcbC91OneQGizYNdEU9lXVy4lNL3E/qa+pU8fwYxk1qORvbyNfrzTF+HI81z4X2qcDlnAdG7fQ22/1C6T8XjbI5ougaDt7Xo4d4vDL4nTo1dc4+N4Z7hcW6J2ZhojrsfIjorrwrizZQHN0cNS07gj9QqcJWP2cDz03XSEFjs0bi13KuQ873Vba1YvaL9odl162PFFriXJ/RmmQ4vPq427mrX2XxbcpYXeKyQOdc9VmnAeNh5p1NeNHDkRfzNVowuJyuD27jUfSlyYyemuUjx7hZVJ12rElz+5oBcALK9BVZ4dxQyW124102I9OSloccQKItelqnG2HHAz7zDwyVC5ukB0TX+kOQHuiN2q1wWUk+Q+Gy9pIYdEpQWPCms+4Th8iaTShEd2Q9htNuuK6PdZXCY+F3of0WjfDFsVnuzhice1ti9da02PmoCWYuNuNnqumJkB2XGNlkAbk0L6ryOq1c9RLD5dEbRioiH3Ry6GtCqNxbsxiMQ4iWVkUY2Dbe5xvdwpo681on9HSeLwHwgk+gVfcbJRp+Ot5xj1Rd6mdMcQ8yucN+HeIod3JFHHmPjOZ0hA+9l0HPa/97LgPhEH+OaeaW/w5WDp5nqpns84y5ou8EQYMxdltxDjVNs0KLeh3Vx4UyONgjZIX7m3EFxJ32AT9c5zl4nhe7P3OnDVudKlHn545FWwfwpwrfnY122ri5x09SKU3B2bw8YqmADamtFfqo/t9x12FidKwZi1oOXMQDZdvXosvf8QsdJeUYeMcqY9zq8yXAH6LHjtnKSrhnDxmUvobU6e25eFt/nVm1f1dgrevX+FBcMN2kw8mKOFaD3oZ3mrBlLfI2sd4ZxnFyzxCbEuc0uALWsjYDv8AhF8uqu3A2Xx2R34MKNAN85O2vLJ+amqdqvVc+HDi3sn16stqdG6I5szny3NGpVb4kYzLw+ZrbJkAi8J1AeQ1x+hKnOMz5IXOuq1JF7c9lQeLceiLajeHEnXNyrycFvfc69khbTU8b4n5MzKTBsvVov0pNn8NjIyirBvz16q9zxx4ku8g0Oc0NFuAGajXVUfhkcUsh0e19Pfna4EU0F1lpHTlampzlBz3wh6y6tSUWllvH+hrLwIbtNH6BAwM7BbZL63t+d/wUz2dwjsSxzyQPFlaANq3J+hTrE8IkY8D7uYEu5EA9OvL3V+9mnhllZVFOak1hZ54/MkacLi4qcYw6qIdGdRZ3o/6K79leLmaI94xzHNOXxCs2+oB15JlHI6Nw7wOFtBF70din8Utiwk75d5HDXvPN29qWaiKVqTa8/MtfDS2IGSRwaCKFnz/ANlLwzNcLaQR5LNuLOc6nVo3Tfmedeym+znGWxXmvK4DbkR5e6a0epVUYwawvP1E3ZxTZc2J2zkmcbrFj1Txh2XbYzUP2Ja5xlLtZI3PCmk41TsprONlK5gxlLuqt2pxRBa1rqFEkDrpV/U6KycRxjYm5n/8/QKg4yYPkc4XRJIvevNJa65KPdrn5iVuw5weILrDjZH1XXFYfDyRSMxUroGED9s2TJkcHNLCDW+YD125rjgAMt806DwNS1jx+GRoc33BXnYSULk3yyb1vwpsg8V8UvssOJwmIe3ESsjywYiO6lDtKlFU14HMbqaxeGjg4dgIwXOllIa3TM+R2RziXHegG77ap/x74eYXHYcfsWwzFtsfEMuV3RwGhaarbmqV2J4k44/u+JODP6OwssUZP3Xvcxpks65iw/RejsjxRw/NDjhC2Dx6kxwvEFmIyUCZR3Y8VU5pJ1NHTcK68P4PM2Vr3mMAH5W5idq+Ymj9Fl7+MwRTRlsrX5Hgtc3xZ2ueK2rXUraMPjmPAyuBJANeoB/iubXTFyzLmL6K6xVyh5fcpPxXZmw0o2qLNtvRdoscjBLXBppxboehW1fE0f1eT/FC8fn/ALrFeHnRv7u/0V9JnitX/b6I9d2YsxS6r7klwDMx8Oc5ntIs9d/9Vp3Zj/rmc/8Alof1kWa4A/tY/wB4LR+yrv8Apif/ANPF/wDaVVl/9cX/ANX/ACiO14KNaXRFm4tO7vXNB0oaX1CrHHQGt2jzXzYwkjysaK1cc7PYeZwfKXsfVZ45XsJA5ENNH3CpnF+xsYlBZNiHtofNLm9RZFrO6puT8RzKLK+HfPLp/Yzkx1RYh9M/ZtcQI26eFmbrre/LdZvwVtNnePuxFv8AxLZv7rSeI4ZseDnbDpcUhBJsl2Q0STdqk4TBGKKTvMo7wMaG3ZORwJP5Lp1zjXpJQb8TaXqsrPyyJ8ErNVGaT4evR4LN2PwFYOMjQkudrzBcSDfonHHo2xsw0shAZHjsKZjfyxF/jzD8Nae66Q2zBRFoIpjLAq+QNKs4vH4aV0EeLLo3DFD7S43l+ytzuyOddG3BmvJLQfFPb1NpJKLlJrDyic4nxSXGTSYl+HlbhQBHC4GKNrQCMr3tc0veXHw6UPFaTgMTfhPIaenmuXaHtLDiMQ4xSXGKZG0mgANsoGgGyaRS0baRY2O491ld4pZweY1FidmUsfX2khjcWMpZ1q/b+fzSeHTbtPqP4/wTN7MsroZHgzhznzmvDHCxgEYY2xZe+WPU7Brt17h5crgTy/0VJ1OGzM5xlCS4vxF27M495lDCS5pB31quYP8AO6uUeyrvZTCBsQeQMz9QRqcnIeXNWRq6+khKNfifPf0OhTyHsYS9EliWt0MnibzN09E4XN4U8gKl2twz3MDmatHzAX9fNU4mt1dO0HaLuY3FoewjaR0LnxjXmAQa87WVQdsXuk8TGucXaFgsON6ENN2LrRcrVU8VjlDz5nPvlFMmeC4ps2OEeGlErGwvlmcdCKIa1jWjS8xF3yUs/FOdpCzObqzo0G+Z5qQwvAWPe2eaNrJQwsyx2wFrqJ70NID9hodApOXu2tAcQwctNPTRc69VyacUdSrSLGd1Hp5/0U9/EcUA5hxL2tJ+WPQbVo91vG/JwVe4pwthDn0HyXmL5HFzyaonM4kk0Burd2j41hoowZ3nUkR5WkvcRvlH4drO2oWX8a402R+aOEQ66G3Fz65nWhyOgtbUQtseW2l+ehtfOnSx/wAaTl8Wvin8DjiMeGPuEk/Ka55gdWn8q9VvPAYpyYHOiDWkBznZtaLKqvWl86wTU9rr1Dg6/MOBtbfg+0nhFPdeUa5jzA2R2hZ3XA+Fv09mOZHZsZ2RnFS+2/ToT3b2K428swe38gf4FYfFxIysgGVrRGzLbRRdqSS7ruPzWo8W42ZIxby7K7yNEtI9+SyTBCjXR7xXo5yjRTV052Yxy59cNM9Joau7cYy8s/z/AGSsLyHNI3zD9Qr92XxYbxl4I3wjTpyEbnf/AKH0WfNOo9R+q0Xs1HGJnYpzS6QsEFXTQ3dxobkk+1CudzqLI02Rslyw1/Ax2rDjgkkXHj84cwFtvo6hupVM4xxpzJA2JjzXzWzc9N9vRWhuNiO4ePKx/oqT2o4xGzFSNtx0bVebRulHdXfLMXl9EcemEoLhx8RwWtMPdHQGPJ4a0BbWnoos9jcKTb3PdtVvykc92AFR7+0pogM16knT6UmmI47K87hvo0fxTqsn5L5/YFpp4azzJ/G4bWontAoNFn5Q1tbc/wCd1m02LLnnvbNH5Aas3WpU+/FOJ1ceu59dAqhNjhmLiQTZNX+SY00G22I9oqVcIQT93lt1/MFmwmGfINWsyjlv6Aedp7hOE0Sc4gLQXts1mc3UAN+VxvkQR5FRvAO2EIyskjEXLO0AN8s3P3V0EYOyXvnOqWGsIbp7qyvEvF67/Qi3cLxQ7zGzwd86XL+2e1lsZVEtY2magAXVhJONYGZy4UCBl+8b10b0Fa+oUr9lzeHNIQaGQyyFp10GQuo61pSiu0XCyBmDacNJBWtfdJ9NvfyVYXRtklI5XaWizHvYPl5ez2F/4H23ie1gcI4RoA10zQ4DrkDdL9VdcK8OogggiwQsk+HkbQ5glaRG9zmZjFA+N0lAhjnGPO01qDmrSlreAwLIwRGwMB3DdBY8tgu1XOTENO5NZY+bsvUDZC2GgtMeLCV0bhAQ2Q6Bx2bZ1dR3IF6J8hVksrAGUdqeyGOIcY55pdhrI63uOjgGNIaxlWdjoq98PeD/ANePejWFpe3oXXlB89Tfsttx0zY43vkOVjGl7z/haLN+yx6ftr/0h37owIXARyNqz3LrFuB5NvNXQFJX14g4xe7EXCuq2EpdTRnajTUeWwKRG6j+voiDBREMfHWWszMjiIyDzDWnKfoujodfdcNS/wCLPSRkmjIe2OEk+1yumFkkBhP4BsG9BdqDdhWncWt1xWGa5uWZjXD7oe1rgOWmYeajpOy+E37iP2BH6FP16rhSi4nn7uyrZTcoT59cmIv4Ow8vrf8AqnEEc7dI5JPIXn9qeCtmHZ3CisuHj92g/quhwzo9MPHCLvNma0elUP5pWerTX7fibU9n6mDz3uPTJksUWOcALbRu3PaGmv8ALX8hdW9my3XOS4242NMxJJry1Wi47hec25rWu+85pJB00AF0OWqg8fhjCCZCGtAvMTQ/5+SVepnxYgkvRHotPZKiPE5N483gp0kZb8wI5qU7P9pwM47wEjTV21acvTcqO4jxQy+FgyM2Lj8zutfhGyhJ+FNJ1YCeoCcen7+GLRLVf+Rx41BLOPP7GnRcfPMfQ/6qkdrePj7U4lu4boORyhQLcFl/s3vj5jK91AptjsK9zs0j3PNUSTyA5+ypp+zqqbONdMFP/d1zWyaZ3f2kI5N252TdeR6pLuPSEeBoFj5ndT0/3TSOMN2CUHa1z6J/gh5IVn2ndLaOwzx2MldpI4n00H0FBMlYsNweWY1HC+T0Zf6qd4f8JMZN87G4dp3Lyc3XRgoH0tad9XBYbSMYTnbzTbKC0Wtz7M9nJG4OBkpp7WmwRqAaytNdNk77N/DDC4RzX0ZZW6iR+wNVbWfL6Egkbg2rMZZmu8OQs+9oc+QanLW7rpczWahXLhjyOlp63B8TIBvAXDZ4seR/1TPj3DizDyvc7MQwkuPXMwDffTMNfJWfCkSPeWh+W7JeKynTwjT39lUfiNxIDJhGO8TyJJTpTYm3Qd+86v8A2FI018ViSNdXfGumTfRlt+H5idhszAO9pjJ/Mtssc4czTjrvp5K6RDZZb8PZjFiY/FcWLa9gAG00NOyn/KSb535LVWbL0dLzHHQ4OllmsVaLRa9tbDJ4hCEAQ/bCFrsDiM4trYnSFvXuh3gB8iWiwsRx/CnR4aGeU06cBzGjV0j3jMAOjWtDr8650t/x+EEsUkbtpGOYfR7S0/qs67f9njDgo5D4jhYRDHvo+VzI3PA6hmeuhN8ktbBt8S6CeprUt2vIz/gPaabCGoH+Am3QO1jJuyQ0/IfMUrvg/ijC4ViInxnm5gzt23FWQqfxfsy6D7NhWN7zGYoZ3/8Aht0DWDpqSS7ow9aUfxfDjDzuhzFxjpsjtKz1ZyjkACEtOmuzdrcWhfqNOvC9vaaDF2iwDjm+3G26hkz8rbG1sdWarujY0B5KXb2mwuUXioXHme8j19hssl7wg67194Xpy3SmTa6gezW3+iX/AEi5pm67ZsWzijU39ssENPtURPRrg4/QFMcR8RMONImyTH/Cwt59XDVZ+HgHQOBrkG+mmnnSk+GcLfiiY2A6EZnP2b0PrSq6Yx3ZL7VvsfDWln4kpxDtriJBUbWQCrzGnvA5b2AoiDgM+KfnyyzH+9kJdX7mbRo32AV94T2UghaMze9ePvSAkcvlB0AU4D1qhtZoCug+ix71Q/Yvz89o1HQ3XLivnj2L8wZ9hvhvM7WWRrTzq3H31UnB8N4ALkmcQN9Wt/hatrHHlouU2Fa4kvjY4jmWNJ+pCq77H5/QZh2Xp4+WfVlfi7AYHwuDHSAiwXSSUfo5Oh2JwI/7tGf3gT+pUy8ULOg6nQJhN2hwrD+0xMDfWWO/1VeKb5ybGFTp4bYj8hEXZXCD5cLAOp7pn52E9i4dHGLZDGzoWxMbdbUa6KJl7fYBuhxMR/dOa/puobG/EDDG/wCvvrUU3Dkn2OQq8YTlzT+ZPeUReE0XTDyuqy0s10BN6e2iUX2d/qqThPidgY2NjZ30gaKFsfZrmS4brlP8X4vuYWU+uSvfxWoVFjf7SHqqY7ORe2sval5VXyr8lmeK+K0xvuoGM83HMR7ahVji/H8RixWIlc5n923ws8raNCt46Wx89haztOqK8O5onaX4jRRAx4Qiac6Eg5o2ci5x2JHRZ61znPc95L5HnM9x1Lj5+VD6BMWPrwtpoPt7kqRj4XK1j5GEiaACYs+93ROVsrPxNDqB/eCbhVGpYXM4mout1T35dDUvh5wcSYcSMccvfMkY0/ckY17JG+hDwtFVY7DYZogMzPCzE5Zu7A0Y8tLX1XWgfUnqrL3gTdKSidGmPDBCl7aSZAvQ5bZRqeZV7lQhSAZUx4vwts8fdvHhzMcdP7t7XjT/AC17p8hQ0msMhpNYZAs4GPt78Q5o0iZGwkbeK3kedae6yvA9l8/EsU+VuaLDd7O8OFhzg0d2w35kOo/gW5UoSDgIa7Fk7Yki/TIWn9VhKvDWOr+/0MJ1ZxjrkxPhfA3SwT4/E5mQtvIB80kjngNaL2YL/RRcQJjMjqDcwYP8TjZIb1oVfTM3qtb+JvBieGsiiboyWIAAaAVI0bbaub9VWu0fZruXRNb4Y8LgZJhsM075ImPJ6miPSh1WMsx2/OQlbp1KWEuRVuD4J08zImffOvkG6l3t181sPDMJBh4wwkNY3n+Jx+Zzjveg/JRHYns0MLh2veLmmbb3HUgaEMB5Dcnrp0CnmjXU6Ln6mz/JjHI6nZuj7uDm+b+SOf8ASET3gQ+MknQEEADcnpy3XmMjJH7N4brr4QfpacOY09K6XuuUkYAAbVdAk+JSfQ66QlgAbbzo0EueaG2pJ5BZpxz4izzOIwZ7qEaCQj9o8D7w5tHRWvt+4jASAffLWnX7rjTr+qpvDOzhLx3jdGTNikHItlijljNcv7QD2TlEIYcpb9Dj9oX2qXdV+9lfxuDLyHYgvkLxYdIS7ML5XodbXjOHtzNaGNDnVl0Au9iD081eOCdk+9w+LwsnzwYhwjeWjNeVha6+jgQdORUPwfhhxPCJnhpMkEjnR9QAA6Rmnnn06m10VlnFdU292yClwxbIY3syyDQtcKObkCkdzQa9wyx5+7e4N+V41IPnQJpaj8Reznf4N72j9tCwvDuZa0W9t+YB96TbC9lRiOHTaAnGQsmaOk5ia4Ef5wCryjNeX5+f7Lx0yzhsz7iXCpcNKI8RUebaQ/IQTQdm2y2RZ5brlLweRuIOHkGWa6a1333US0NPPNVDqaG60vtZ2WMvDIwWXNBHHlA1dZAY9o6iidPIJfxM7Ph+HbiAP2kBZrzLSQAPZ+Q+yh5Sb6JP4kulRTeOW5SOGdgp8The/wAOQ5wc5r4X+FwLDTgDzOh05qMwPBXul7pwyTNd/Yy+ESH+7Dhq1x5Hny1pb5w3AhgcWj+1PeH94jVQ/bzs4JYO/ZpPBT2OG5DSCWk9OY9FM4uMOJ/iN56fEeKKKJH2aZA/Duewy4PEv7qSOVvjgmNAAO3a4E2CNaDtVoHZfsgMP3kTwHxtzDDvPzCKcVLET0tjNPIdFOYzhongyOPzZHXzzMc14P8A8VIsbQAVoV77/n5zGoVYlkZ8H4W3DwMhZ8sYIb6WSB+aeZfJeoW6SSwbrbY8yoyL1eowgPEIQpAEBCAgACKQEIAbY3AtkZlcLFtPu1wcD9QueIwgc0giwRRB2I5j8k9XhaowRhELxKIhrdKaNPLYVXsFxbgCRdgWpuaAOaQdiuYw4ApczU0OVjl1G67uGGCGlwZbXPWtEh0NfeB56Wf0U6YAj7OEt+nZr+oKxxXg32iCSJ9tDgPFXyuHyurnRTvD8ODWNDg0uAYXOA+ZzGNaHfRoryAU27DitNEOwwqv51NpzS/4niXIT1EY2vi8yKjwwa5xA1cQXeZDQ0fk0D2XDhvCmwsLG7Oc97vN0r3SO/NxUq7D0gR9AuniL8Qp3eBliMIJGuY4WHNLSPJwo/ql4PACNjGN+VjQ0c9Gih+ieiI9EsYfqVDxnPmXVaG4jSOIcKE8To36NdlvzAcHEe9V7qQZEugYoliSwy/CsYEMYlGIEEHUHdLpAUYRY8DV6gIUgCEIQAIQvUAeIQhAAgIQEAAQgICABCEIAEkxpSFGAE92ju0pCOFAJ7tHdpSCo4UAkxrzu0tCnCASI16Gr1CkAQhCACkBCAgACEBCACkIQgAQheoA8QhCABFIQgACEIQAIpCEACEIQAUikIQAIKEIAKQhCABCEIAEUhCABACEIAAhCEACKQhAAvaQh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5064" name="Picture 8" descr="Сказочный домик, домик, домики, сказка, зима, зимний домик, пейзаж, луна, снег, зимняя картин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772816"/>
            <a:ext cx="4133850" cy="4857751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899592" y="188640"/>
            <a:ext cx="7560840" cy="1656184"/>
          </a:xfrm>
          <a:prstGeom prst="rect">
            <a:avLst/>
          </a:prstGeom>
        </p:spPr>
        <p:txBody>
          <a:bodyPr numCol="1">
            <a:prstTxWarp prst="textChevron">
              <a:avLst/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Урок 3</a:t>
            </a:r>
            <a:endParaRPr kumimoji="0" lang="ru-RU" sz="4400" b="1" i="0" u="none" strike="noStrike" kern="1200" cap="all" spc="0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6016" y="2636912"/>
            <a:ext cx="396044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Monotype Corsiva" pitchFamily="66" charset="0"/>
              </a:rPr>
              <a:t>Как  сохранить тепло в доме?</a:t>
            </a:r>
            <a:endParaRPr lang="ru-RU" sz="40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1" name="Picture 2" descr="http://img-fotki.yandex.ru/get/4409/28257045.57a/0_6d246_4f826ff_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53622" y="4697760"/>
            <a:ext cx="1890378" cy="2160240"/>
          </a:xfrm>
          <a:prstGeom prst="rect">
            <a:avLst/>
          </a:prstGeom>
          <a:noFill/>
        </p:spPr>
      </p:pic>
      <p:sp>
        <p:nvSpPr>
          <p:cNvPr id="12" name="Подзаголовок 2"/>
          <p:cNvSpPr txBox="1">
            <a:spLocks/>
          </p:cNvSpPr>
          <p:nvPr/>
        </p:nvSpPr>
        <p:spPr>
          <a:xfrm>
            <a:off x="4427984" y="4437112"/>
            <a:ext cx="4464496" cy="17008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Monotype Corsiva" pitchFamily="66" charset="0"/>
              </a:rPr>
              <a:t>Автор презентации</a:t>
            </a: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 </a:t>
            </a: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учитель начальных классов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МБОУ  </a:t>
            </a:r>
            <a:r>
              <a:rPr kumimoji="0" lang="ru-RU" sz="2000" i="0" u="none" strike="noStrike" kern="1200" cap="none" spc="0" normalizeH="0" baseline="0" noProof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Луговской</a:t>
            </a: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 СОШ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Гурьевского</a:t>
            </a: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 городского округа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Калининградской области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Агеева </a:t>
            </a:r>
            <a:r>
              <a:rPr kumimoji="0" lang="ru-RU" sz="2000" i="0" u="none" strike="noStrike" kern="1200" cap="none" spc="0" normalizeH="0" baseline="0" noProof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Лина</a:t>
            </a: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 Васильевна</a:t>
            </a:r>
            <a:endParaRPr kumimoji="0" lang="ru-RU" sz="2000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uLnTx/>
              <a:uFillTx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2348880"/>
            <a:ext cx="6696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Плотно закрывайте двери в домах.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Не заставляйте батареи мебелью.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Оклеивайте окна, чтобы было тепло.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Picture 2" descr="http://img3.proshkolu.ru/content/media/pic/std/2000000/1815000/1814948-8407ce37a458988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0826" y="3929066"/>
            <a:ext cx="2181225" cy="26479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620688"/>
            <a:ext cx="6696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СОВЕТЫ ДОМОВЁНКА КУЗИ!</a:t>
            </a:r>
            <a:endParaRPr lang="ru-RU" sz="4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>
            <a:off x="179512" y="188640"/>
            <a:ext cx="1440160" cy="144016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9552" y="4005064"/>
            <a:ext cx="2664296" cy="2663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сохраняем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59832" y="5517232"/>
            <a:ext cx="2664296" cy="2663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Природ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3573016"/>
            <a:ext cx="2664296" cy="2663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мы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47664" y="1340768"/>
            <a:ext cx="2664296" cy="2663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тепло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15918" y="1189574"/>
            <a:ext cx="2664296" cy="2663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Экономя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0" name="Picture 4" descr="http://www.planetaskazok.ru/images/stories/aleksandrova/kak_kuzika_hotel_vzroslim_stati/img_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1772816"/>
            <a:ext cx="1978254" cy="3286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>
            <a:off x="3995936" y="2564904"/>
            <a:ext cx="1440160" cy="144016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 rot="3435992">
            <a:off x="4421038" y="4741340"/>
            <a:ext cx="2578622" cy="54082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сохраняем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8662977">
            <a:off x="2002426" y="4490249"/>
            <a:ext cx="2664296" cy="5091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Природу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36096" y="3068960"/>
            <a:ext cx="2664296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мы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8073258">
            <a:off x="4302166" y="1366785"/>
            <a:ext cx="2497147" cy="4385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тепло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51807">
            <a:off x="1552503" y="2145231"/>
            <a:ext cx="2664296" cy="4821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Экономя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 descr="http://liubavyshka.ru/_ph/4/2/357458179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9968777">
            <a:off x="3923928" y="2492896"/>
            <a:ext cx="1581150" cy="1581151"/>
          </a:xfrm>
          <a:prstGeom prst="rect">
            <a:avLst/>
          </a:prstGeom>
          <a:noFill/>
        </p:spPr>
      </p:pic>
      <p:pic>
        <p:nvPicPr>
          <p:cNvPr id="9" name="Picture 2" descr="http://dou-plakat.ru/userfiles/product-img/baseimg/24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00892" y="3643314"/>
            <a:ext cx="1930531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7584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</a:rPr>
              <a:t>Б</a:t>
            </a:r>
            <a:endParaRPr lang="ru-RU" sz="7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916832"/>
            <a:ext cx="1400175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1916832"/>
            <a:ext cx="100811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6301" y="1988840"/>
            <a:ext cx="120967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060848"/>
            <a:ext cx="115212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4" y="2060848"/>
            <a:ext cx="129614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08304" y="2132856"/>
            <a:ext cx="122413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99592" y="4869160"/>
            <a:ext cx="104050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4869160"/>
            <a:ext cx="1116707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63888" y="4941168"/>
            <a:ext cx="1345307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76056" y="4941168"/>
            <a:ext cx="79208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084168" y="4941168"/>
            <a:ext cx="1231007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1331640" y="404664"/>
            <a:ext cx="8275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noProof="0" dirty="0" smtClean="0">
                <a:solidFill>
                  <a:srgbClr val="002060"/>
                </a:solidFill>
                <a:latin typeface="Monotype Corsiva" pitchFamily="66" charset="0"/>
                <a:ea typeface="+mj-ea"/>
                <a:cs typeface="+mj-cs"/>
              </a:rPr>
              <a:t>Е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907704" y="404664"/>
            <a:ext cx="8275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  <a:ea typeface="+mj-ea"/>
                <a:cs typeface="+mj-cs"/>
              </a:rPr>
              <a:t>Р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2555776" y="404664"/>
            <a:ext cx="8275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noProof="0" dirty="0" smtClean="0">
                <a:solidFill>
                  <a:srgbClr val="002060"/>
                </a:solidFill>
                <a:latin typeface="Monotype Corsiva" pitchFamily="66" charset="0"/>
                <a:ea typeface="+mj-ea"/>
                <a:cs typeface="+mj-cs"/>
              </a:rPr>
              <a:t>Е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3203848" y="404664"/>
            <a:ext cx="8275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  <a:ea typeface="+mj-ea"/>
                <a:cs typeface="+mj-cs"/>
              </a:rPr>
              <a:t>Г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3851920" y="404664"/>
            <a:ext cx="8275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  <a:ea typeface="+mj-ea"/>
                <a:cs typeface="+mj-cs"/>
              </a:rPr>
              <a:t>И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971600" y="3717032"/>
            <a:ext cx="8275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  <a:ea typeface="+mj-ea"/>
                <a:cs typeface="+mj-cs"/>
              </a:rPr>
              <a:t>Т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1835696" y="3717032"/>
            <a:ext cx="8275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  <a:ea typeface="+mj-ea"/>
                <a:cs typeface="+mj-cs"/>
              </a:rPr>
              <a:t>Е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2627784" y="3717032"/>
            <a:ext cx="8275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  <a:ea typeface="+mj-ea"/>
                <a:cs typeface="+mj-cs"/>
              </a:rPr>
              <a:t>П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3491880" y="3717032"/>
            <a:ext cx="8275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  <a:ea typeface="+mj-ea"/>
                <a:cs typeface="+mj-cs"/>
              </a:rPr>
              <a:t>Л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4211960" y="3717032"/>
            <a:ext cx="8275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noProof="0" dirty="0" smtClean="0">
                <a:solidFill>
                  <a:srgbClr val="002060"/>
                </a:solidFill>
                <a:latin typeface="Monotype Corsiva" pitchFamily="66" charset="0"/>
                <a:ea typeface="+mj-ea"/>
                <a:cs typeface="+mj-cs"/>
              </a:rPr>
              <a:t>О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24" name="Picture 4" descr="http://www.planetaskazok.ru/images/stories/aleksandrova/kak_kuzika_hotel_vzroslim_stati/img_03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012160" y="188640"/>
            <a:ext cx="1008112" cy="1674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23528" y="446327"/>
            <a:ext cx="820891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MyriadPro-Bold"/>
              </a:rPr>
              <a:t>Используя призыв </a:t>
            </a:r>
            <a:r>
              <a:rPr kumimoji="0" lang="ru-RU" sz="3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MyriadPro-Bold"/>
              </a:rPr>
              <a:t>домовенка</a:t>
            </a:r>
            <a:r>
              <a:rPr kumimoji="0" lang="ru-RU" sz="360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MyriadPro-Bold"/>
              </a:rPr>
              <a:t> Кузи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MyriadPro-Bold"/>
              </a:rPr>
              <a:t>,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MyriadPro-Bold"/>
              </a:rPr>
              <a:t>обратись к одноклассникам.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MyriadPro-Bold"/>
              </a:rPr>
              <a:t>Начни со слов: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MinionPro-Bold"/>
              </a:rPr>
              <a:t>•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MinionPro-Regular"/>
              </a:rPr>
              <a:t>Объявляю всему миру, что (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MinionPro-Bold"/>
              </a:rPr>
              <a:t>…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MinionPro-Regular"/>
              </a:rPr>
              <a:t>) 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MinionPro-Bold"/>
              </a:rPr>
              <a:t>•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MinionPro-Regular"/>
              </a:rPr>
              <a:t>Сберегая тепло, я (…) 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MinionPro-Bold"/>
              </a:rPr>
              <a:t>•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MinionPro-Regular"/>
              </a:rPr>
              <a:t>Каждый из нас может (…) 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Picture 2" descr="http://img-fotki.yandex.ru/get/4409/28257045.57a/0_6d246_4f826ff_L.jpg"/>
          <p:cNvPicPr>
            <a:picLocks noChangeAspect="1" noChangeArrowheads="1"/>
          </p:cNvPicPr>
          <p:nvPr/>
        </p:nvPicPr>
        <p:blipFill>
          <a:blip r:embed="rId2" cstate="email"/>
          <a:srcRect r="-1511"/>
          <a:stretch>
            <a:fillRect/>
          </a:stretch>
        </p:blipFill>
        <p:spPr bwMode="auto">
          <a:xfrm>
            <a:off x="6228184" y="3356992"/>
            <a:ext cx="2736304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23528" y="404664"/>
            <a:ext cx="820891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MyriadPro-Bold"/>
              </a:rPr>
              <a:t>До новых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8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MyriadPro-Bold"/>
              </a:rPr>
              <a:t>                </a:t>
            </a:r>
            <a:r>
              <a:rPr kumimoji="0" lang="ru-RU" sz="8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MyriadPro-Bold"/>
              </a:rPr>
              <a:t> встреч!</a:t>
            </a:r>
            <a:endParaRPr kumimoji="0" lang="ru-RU" sz="8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Picture 2" descr="http://dou-plakat.ru/userfiles/product-img/baseimg/24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44208" y="2996952"/>
            <a:ext cx="1930531" cy="25717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139952" y="5949280"/>
            <a:ext cx="4824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Литература: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http://www.xrest.ru/original-964782</a:t>
            </a:r>
            <a:r>
              <a:rPr lang="en-US" sz="2000" dirty="0" smtClean="0">
                <a:solidFill>
                  <a:srgbClr val="002060"/>
                </a:solidFill>
              </a:rPr>
              <a:t>/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019018"/>
            <a:ext cx="453650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Помни правило простое,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используй каждый день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Береги тепло ты в доме,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Победи свою ты лень.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424936" cy="600164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Monotype Corsiva" pitchFamily="66" charset="0"/>
              </a:rPr>
              <a:t>Цель: 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формирование осознанного отношения к проблеме </a:t>
            </a:r>
            <a:r>
              <a:rPr lang="ru-RU" sz="2800" dirty="0" err="1" smtClean="0">
                <a:solidFill>
                  <a:srgbClr val="002060"/>
                </a:solidFill>
                <a:latin typeface="Monotype Corsiva" pitchFamily="66" charset="0"/>
              </a:rPr>
              <a:t>теплосбережения</a:t>
            </a:r>
            <a:endParaRPr lang="ru-RU" sz="2800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4000" b="1" i="1" dirty="0" smtClean="0">
                <a:solidFill>
                  <a:srgbClr val="002060"/>
                </a:solidFill>
                <a:latin typeface="Monotype Corsiva" pitchFamily="66" charset="0"/>
              </a:rPr>
              <a:t>Задачи: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мотивировать учащихся на бережное отношение к тепловой энергии;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обучать практическим навыкам сохранения тепла в доме и в классе;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воспитывать культуру совместной деятельности.</a:t>
            </a:r>
          </a:p>
          <a:p>
            <a:endParaRPr lang="ru-RU" sz="32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Наш уютный дом,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Вода, тепло и свет кругом.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Вот об этом мы сегодня речь свою и поведем.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endParaRPr lang="ru-RU" sz="40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" name="Picture 2" descr="http://dou-plakat.ru/userfiles/product-img/baseimg/24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36997" y="4717222"/>
            <a:ext cx="1607003" cy="2140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691680" y="332656"/>
            <a:ext cx="460851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OfficinaSansC-Book"/>
              </a:rPr>
              <a:t>Первым домом был шалаш,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OfficinaSansC-Book"/>
              </a:rPr>
              <a:t>Был шалаш в один этаж.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OfficinaSansC-Book"/>
              </a:rPr>
              <a:t>Неуютное жилище —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OfficinaSansC-Book"/>
              </a:rPr>
              <a:t>Через щели ветер свищет…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Picture 2" descr="https://encrypted-tbn1.gstatic.com/images?q=tbn:ANd9GcTvWdKICFPpVTYKc_JYBNfi5w9uVpMWu3xHZJEWkeqEW1s2Pmew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1224136" cy="1806313"/>
          </a:xfrm>
          <a:prstGeom prst="rect">
            <a:avLst/>
          </a:prstGeom>
          <a:noFill/>
        </p:spPr>
      </p:pic>
      <p:sp>
        <p:nvSpPr>
          <p:cNvPr id="9218" name="AutoShape 2" descr="data:image/jpeg;base64,/9j/4AAQSkZJRgABAQAAAQABAAD/2wCEAAkGBxQSEhUUExQWFhUXGBgbGBgYGBsaHhsbHBwcGx8cIh0cHSggIB0lGx8aITEhJikrLy4uHiE0OzMsNygtLisBCgoKDg0OGxAQGy8kHyY0LCwsLCwsLCwsLDQ0LCwsLCwsNCwsLCwsLCwsLCwsLCwsLCwsLCwsLCwsLCwsLCwsLP/AABEIALIBHAMBIgACEQEDEQH/xAAcAAACAwEBAQEAAAAAAAAAAAAEBQADBgIBBwj/xAA9EAABAgUCAwYEBAUDBAMAAAABAhEAAxIhMQRBBVFhBhMicYGRMqGxwRRC0fAHI1Lh8WJyghUzU5IkJaL/xAAZAQADAQEBAAAAAAAAAAAAAAAAAQIDBAX/xAAjEQACAgICAgIDAQAAAAAAAAAAAQIRITEDQRJRMmEiQnET/9oADAMBAAIRAxEAPwBfqeLiqVLpLrscMA1RxyGRF2sCJY7z+kMLbks/zgOTo2KQUlxLCXqcDGALCzh23MCcX1ExKSAlgCKetxbpdukeXGEZKkaLAxXrBZYWWsbYINgWxzEdcSXLUjxBgUkBg7C30tbaEXCpqxLuXQcAgEJqNkudnCrDqI54jw5ZV4JpoKiWJZgbluQjN8NOroTYLOkiWpaCoKUN+QHLcEXt5RdpJClpJqNmYu4Gb8zbnCbV6ghQWpJBBbz/AM9IbSJ6SoKdh0wxdgeYt8o6HB0TSPOL6VXcgJJqd1lyxSBger5HLq6zTaUVAE2sT5+f6RoF6wpcFDhwAUhwxBu48j94p18hExDII28R6XyLCz2iVySjhioFmacJQVJJscPkesWiSoUrDM9IvuQ8VgEFnqTc5HJvreLUTgrTtaoFNx6g7eUVspZOwqkKUQayfTmzZd+u8U6CS6xUHqYN5pL+sHmWJskF2VUGYi5e/Umzxz3hROC2JCVJsLXHQXa+WioDSyVStKqWxCkrUC7O7AliCD0gvUJHdyvEaKV4JsKgMNcRTxWaBMUpCaFEGoKBBV73OHdg8TSpSmioKX/KONg7462H+YbVDSrAw4EopMwomGYkJa5pJJFyLsSDa4a+Y84ZqBVNsxZw5Lli5YDzF8W6hg9OpwoIZDh6amqBfA5v84ElatKbF00PSAbk86sggMIEx3RquI1JCklnUm6ncqBNhjpnmOkP+zGoKSZaQlloBLlwMJIYm5L/AFjEzphmnwZo5l7vkuQ7tkX9xB3DVCSQy1P4SoEqSSag7EZ/MMHMJOmO8G47V6s/9P1CJhqWiU5vkOClRIHMBze4jCymnyJRUtwmWhNLnxTCLnGQAA5Ng8Nu1PaMTdDqKkmsy1JS48JBsWL3cNZnsD1jK9lddKoVKmhJW6VoUlTWNinn1YRtJ2rRKeTRqmmYE925SVESwoFJNlOSSM/Ezuc4gnT6YoWkvUVV3JUMXqCgWDYaHPE192iUkAlKJksp7wJqBCSMCxDc7/KA9VIdcoBimpTXNiUkvuyim7Dk+8FFJlvCphKrtu5KixLBI32GPTaLtWe+WiUSMmYVgj8uN9lEFz15PAelkgIUpQrHiuNnWptwGLPzirgs2UqYHZKVFqyACQAWF3A8T3N8DrFLGBMCmas96pFajWvTgMCoAA1KY7OBvt7xuZE5EtJTLqVNLFago+AHnUWxhMYfj6AOIUSyJIUlAVMAJyFYP5SQPj+bw20+vkeGUqfLWhyCgLsVbOSfGT1zCWJA8oC/iTNJkt+UpVSSLqLFRWb3LpQx3ewaM7wIqSiYpa2SQ3i2x8zYMHzGq/imoq0KWRQO8TSLDIIPyf75jL8FZUoE0uCSCwsaQHY9DC5QieT9YKylJNSUpF/RhbBN7ZveB0rISpwBYkVgvYvs+5gpcpIU0oOVEEk5w7u1r+UCmSUqpYuQWUqzUm6behjJFNA/EggJmpWtQrTLc/mHhJUBy5e0DmVVMWlHjQpio1YZuljZQ3tFnFdWykqprBSAUkAOAEh/T6R1w9zpVH+pSilg2W3ZmvF6RIbplJSUKYMA5D3Fhb5ZgDiXi1KAUElaRm7+B3awsHf1hgmU6kMwekggklTMo5cZe8c6mZRORWEqJDC12p5vuA1wbecJALtXpSubJTKyUMSNlOysGzs/kYu4lxmXIX3Qnrl0hIZCXBLPU9Qy8WS9QmwS0lTk1Au2bFSsltifQQr7pRJomhIBIYLDAixu4f1il9g/o02n1gQtKVqdSjZha7qZtjT6Ygbi6pZRUSpnpL5R+rG99oXaoqE0TAGaopG4sXLl8vb18oYyVoTpSF2SQo5qIcuM8uXIRx/5JU0SlZXIlqCSEpBS1xbJYu2D+7xdPQPAV5psxcEHzyGaBpImWJKAuwd/CWPyc7fOO9cqaZgqATYl7APgnm3lGck0wYvncPlTEuEhvyl2q6Hla4gCXw4upAsW2NmSQ2CXOfJzBeo1FACKGvZQILne97Hl+kW6CdMVMKSli1iQzdB1jaMpJX0SLZIUFspww6gi31eL9LPmOVUghzYuHtz69XaGPEdE6q1AKABYpJqbkob23ivTSVTXKUAEb9N7H7Q/PyQytckGoklIUHZ8X53AiiTJlSXSVk1MGdm39ebxdrfioIIJT0IfGRjlFWmkpS1TEKF3u5cjewVgQ1oX8LNNMQkhLAEPSanz97/OC58wApZ3KkXJ3dt9iIH1HBQpTpmUkG6VXAxd/tHOu0ChSytgyqhYjzioSj7KTG2slLmIVuQixsrANvsBCmfKrKA4JoqHl06+fSCly5gQqpRYhhhwSbEEMOvpBkoqQVFctJNKASHtu9g4uSenWG36L2CoKqWUCtLghIsq7CsbkhmbIvHq9BWhUxiQkEFacjov+m2564eCJMwBSlPclWDVZ0t5kHIsWhnw7QEInFEwhbFwGpWgpJDhvELM3UYzAgoymmqlqpYgHLOLFz7ZMMdTqVEpqcoAINPhI3d+VwN9oM4cCSkKtL3LHwbNfYsQOtotUoLWUpQ6EgMQWJuWy7+Z+0Q07BQwC8X4eJ8ibOpV4JUwuCaXSCQwpa4HN7wFwiWlcpBICVpYAJSkFQpYqPruWfOYdTOJvLmIBYKSQ39XgUCMMbN/aFHYrTrUpS0oKpaUEkgBkixsfNrRrD4C7HlU1bApoDIpNqiHsWw+Bu0HzpdPdq8dHe3vTlBBJCckkj9kxajUFcpKVJHxpAOT8fMexOfKOu0Egt4VeEKkEkWIDpS1hsQAfXlFxSWhlGk0/eSggsAJYJPMlIYPsMqOH8jHU5QdKUJC13YGwdiXqDeEdNopWtSZQSmpIIuU5UEquSBhABAD8h5RbwyUZs4qrIKUpJcJJYgMkMmxAcvi+0NMKYq05q1qFLCJl5aSCkBKTSuyUOQwZJc3v1jfaGQlVaaHDtSbi75GNy+RgRieCzSrX0Uvep9wUhQxsS7+kbySoFa1EhNKQ1PxMp8jH5VE+frBF/kDR8//AIkyVSFplIJEip5YJemYyakJDWQUqcZZiMAQNwtFMgcySGG7/b6+sNv4jz1K0yZjhvxDJtyRmzclBv2E3B9SO6H5i9gSEpFhcvkBnHMwcmcoSwzruFSgrBmquHLs4yfKx52gZfgDEhSmFQOA5CQGbLk+fzjtFaQokrKppPgquA3jJJwSGs1n9qvw0sCpSXHeJCS9xQXPJ8fXyjIoWcekvWGICaiGDMUu32BgsTu60SWN6SkMLeIkkhW7C1v0hbKlV1pUdgXZgALkhiGsPpzi/jS0iTJAcBQCgHdgAGGTZmvF/RNDHhhAlyiFsqlIdzgFWOpYh8+8L9bqW1UpbFj3mSL0hrbXz6xbwuQSmVRgNbmCp2e4wz+sFcQlpM+TZimYsAOLApLDJ/pEGhMp0WmpJRMCSihS1gh2LKfZjYoD9IV8N1bywShYe4ocBvKrMapWlXQoggrpURexFNKvT4j6dIwi5FRe5axf7dIcRyNap1LFgA6r/NvQk7R3riKO7Tko3+G4sHO8cFKiUhIJFZJU9sU/IecD8VXNRSCAcKSbN/aMY0tE3R7K1XdAFZNCUgl0l3tcEDzN4ZSNWicipKwxdnJCubB7i/piM2JVRLjxXKiSKfFm99oK03dyQF+NiLEnAFyxZmJsb4taMeXjU8rYrsukaZJmFRDLVlNlB9y+MXdx5WMGeErB7wkpBUAQACl2y5Li9vK0BaLiEqY4UpKTcuzJPibfzHuYW8Q1BQtkMRYWwEWIF/zOM+cSoylKmIcalJQay7CxvcPcX5YbESdrkhDoAC38Oz/Lmf3mKjOM9FiA2QoWuWfcOCGD8zAcmV4wE+N2Fjvhj9vSGle9jYV3qlByXG+CCSGPzgSSsBQACXc0lNw4y7mxEFKTbFNlAjNx5loD0+ppdNLOk3Z2J5n9IpJ00Kg3S6YTB3hNrCzl/wDBhilSUlrOB4jyfa9v31hDodSkESsEmzP8WSHtvYQ01k4gIDVFdnLOW6m0VUniikWa3UeEhnwHGBdQtytBpmsqaXwUpb0SxhVr5WAVO6k2SHIt9IM0Qo77/ew3sAAx5Et/mKjGkWjtOmQqsq/MbZBFuecxRoFTEKCEkEE2SxJaojZnO7eWYL0hCkOGDqAudmF/eLtKtMsLW6fC5vm6tjjKjjYGHZVJgvGlnu0ypXiJuwLO6hn1Ng8d8M4dNuQkpCAOr0s//td/WAeH6yszJjOSoBN8WN+jGNDwfiQoN2dwNrs7Zbl84dUg2A6nhdSFM4SpCilTktY3HIE2byhJ2A1y0q7uomWsKFLtdixbzpF8w0008LQoL8KEqV4Q4Gw+v2gPs3oadYU1oSkVryXLAszh3uQ29+kVB4aJkspj2XLUA6fAyayCRsTbFi45b7RQNRMSmYcAturJLhO73v6PtHWjPxpSVk0kAhmLm9TguGd26RzJchbsVMA4HyD7u1+sJKihpNSRKAWQ5oKmB+FgwsBa9OS5f084bKSpJd3UsupiL4JGCcU9XHKAJfEGnXLJpSn+oEIFKWdut8Pzg6T/ANtCkF3K6gxDeN3sx3Hkx6RohFfZiV/89drhJYhgGFjjfMMeH8XT360qBSGSC6nAZ1Pa7WxztAvZnT0zJk6oeDTps1nIKr2dxfB3xGfVM/mqWCAUsoM5AIOST/p+vSJumMbdvdatchCe4KXmulRUHfxWKBhw1n2vCjQavupIZCpilBVg1mbJ8tx1ivtLxLvUSVE1X8QLMDd2bn5PjEdq+AABytJAA8KSzXPTdv0hyd0T2D6vWTBLT4UIQuqkJyBg4Z3LXLwdMASlJXLStCEWct41WuDawcv06xTpdOVKl94bSwSVEEAkl2HQW+UFaqbUgBKW8QPiBdzktu7tfEQ9lJYFyp8pCXUHskOwLhw/uQ/pAfFVS2l1XSUhKAGcW8Tv6AN1irU6utaslqfIAHpcC3rF/GJwTMR4QXZnAIsxAJZwCXx1i0sk3gZ8GQBLDgkoBI5sGAv5nHTlHM7SvNlLBdlvzsQPTPk7RTw7woAI8ZDmkBt9gcFJSRfkd4YVISkU/HULs7XZktgxL7Ab6KSHL5ZQs1gSTn9tGH00tSkgy0gDBrU5cWJcBjGx4AhgLqLglT2ZQsWDm0YXUJRJNC5ypZzSlBUwJLOQPiOW6iHHKB4NQuYFoKgGIANIyC99ucKOJpmqUpJUDSEkAJONg/8AaHOq0au7/ls6ikqLhNgXboNmgPi+kWhKl1DFktht3fN8+UcfBVUmQ0LeE6GYskhN0jDsM/Ul4M41wRZQDLlqTmtLuCeYSW8Ra7f5U8N41MAdKiFBJZwFOXbYYAO8Mk9oVYu4cmq7rPzAcv5bRtU4tsFVCWTXKSK00h/E6dvrBOkUmYWAAYuCQw3t5Q7OsQxraZ0z7E5YhnjibwaUQRKst3FWAOQazDyMZPmX7KvsKPZPD1JSWppLlv0I63gaZJQlQCbAtZmHI3u7gG78oETPmoIRMSsAuEnby8s/WBl6+aSlKvCMYyQTnnDjxz9gOtWmVSQD8VmY5NuWfOEc2aElUspZjkHIGzn535QR3xQouQUkWbYtnEDz2rK0gkO9xybHTfpGkF4iYZI0wFPiHq2fPp5wVxsK/lgNZRvfDA368vSEy9Td0hyMvtblvvB6tWqYhBrSXKRS+DSPl/eLgmnbBMveqYm7KcA+g5m28GSSEomqu9aiGGfFcEZI/wBMKtPOD1ByRNVU+HAFgfSGNhKCmUAVqYqFgrmzubc7X3htZLQbJnsmU4Icnw0sG2b9IU8VnFShKAv4lG7B2x7bw5WlZkySpVXiIAZ2PMl7vCnWAOpIIDDxMz/myeWT/iFHZQtlapCEMLlnF7EEgbiz59occHlJWaQSQghSSDYOLJNs22vCXhUlCwVLHhSWSHLuzk2z5MYe6OYEzZYSzKNqTkBncucY6XipfQ0V8Z0vc0WykKtkmwV9Pn5QXwiUFapLFNQ2dTqSU1YHqLdIe6zTonaZTB5slawkHcJVf3SAr0ivgugTNmy9QFUOlYHN1C3I/C/yiG/HZVWsC1euUQpYAQSS7EgHazA2jyVP+FlZHiZ74OT+/WBJqypIqYj81rj15bx09gWcBvkA7bZ88GKJRapBANVTW9sMxfzxDALUJBCSkkElnuMl7WNybWgNZUoqH5Ws1vS+dhFkulMtKqkuo3TV4gxJLBujODv5Q4sbQVwriXdo1JpFRCAh7gikO4J5m45mEMickrBULFRBGB43BtmC+FrqTqFk+IsLsyQ/LzIDwvUaVOWYkBzyHmbHeGSC8TmMmX4SGLAkgvYubjLkem8Wq4ipKaTdQKQAFM9VQOz2AycOcNejtDp0hylRLqcpZubYJucAt+kTg2gJCpqvjrpYkuA9/Mn9YrFWyO8D3hywmSVUgrUQwAYE2Z36kZMUL1RCkqKgTSsqpZgwLXY4PneLZ6CSoCqkMUpG9mLerDPLnFc9CkB1gklJBFIYO4e5uQCbCM0WxYmXLEyyyrdgCACeT7WEX8bm0kAlkENdKQB1c2tn0iqTL8S2UbG9vEVMHb58ou4vKQtcsqDswU4LgNVkDcJObRfYrwDzJqkTUpUHKUIvYeI3c9GDf8YLVq/HTUlwXDG1iHZny4+cdT9Olc5LKvSHuXUCAx2Lg38vKKp0siUVS0klKlVLScJuGwM+9hBsRpNPKnd+khYoIuki/wAvf0HOEOp16JcyYkpS9Z/KL2Ae6xy5Q+4Bq6kgkEFQTv6Hyc/eMZ2rQZWpWAwqZeHuRfY7xPHkczYyVCYEqCik/EoO4w1yf36x5qJ3eyyxSE87ENz9oVaMzRZgzpDG9n5/4hjrJZsxAIBFrO4DBt8ft44YwleA2ZKToqO8+GyggHk5Htb5GKFSCCagfDhv3e9ov1+tpUth/KSUl8uoqY/Jx1ZMX6XVCWU1BwbopdyGFqcG236R2PyMzrTKBAFDg7EF3Z7e0HaKSqo94aUsQLu/ItdgyQb8hzhT/wBfSFUlIMsg9QoDBwD06coJ08tM/wAYJyHlnFR5dSMD5mM58b0ykXzdYgJCgoVJOLsqxGGLA5fmLs4gbXcXRNSEFHjcYuDvbrFKtOQpiCXLBt3+gtBOs4UiwS6S4fnf+4Z4lRgmrDLViibNqQOm2X6+0SXqUsHsWt+xBE7RzACqm6bk5y94EnaUs4I9fpG9xZLL500EEhrgOOtrvEk61IHjDAlyBuefP5iA/wAOpAvvzOPf1g7h/DO8QVEmxT4fME59IqkJWz2QqpVCR4a3c8yGzGp1ooShKg4C1AEO4tudwxzfPlCGUCpaUgulKnSeQN/uflDnjU8pCHNipajtg0i/JvvES2aRWDziOt7uShIJKiQXFwM3PLMKVcPNN91qmEtgFgNuTqIHOOtNxgJJU2Et4eZNgLZcPHXDdWnvCRMcrsxLMQRd3a4ilaKpMvRw9KZaEpSrNRULgm4f26NnrHUpFSwhIppAoJsxD45g9MvB8ySZgVUwu4vb4ndtyBf35R1xPTn/ALiC5S4UPJn/AEiU/ZUl6GGk1CqlgAJJIVYAeJhbmDgjk/KGGlSZKpYQgfCSb2Bcv8rcoynDVEsqoOWI3akh3J6MRGg1XEDYthCqrlnZntsDeM+X0XxoX69HhUwDKZjT9ufpFMiSoUuGcADrYOOQgjSza3CiCCGs3l6+cXSVBPhcDw3bAuWz06CCMmlQSWRXLn0khXO3ltcwt1U1SS6WUCQXUPqMe0HTkC4cBQNybFn+bwDqpZDquGD4vG6M2xvoJtOgmWdSlvS4sym5vgiFcyUmYis3rsRnxActvlBydGtPD7gALWFA2fYszY3d9oXcKQxUl6rghhg3DjkfriGSc8almmSovhIIwfC4duWfL1gngzlbDHeKJcvgbEbucwLrlFBlILFQqdQf4bMR0eotzEX9l5BVNnFQJThrh3AJ/wDy0D+Iv2Ges1jTFd2nxJsZmwO6QBcqzj5Qr1qSFJSSpV0up2c33DbXa5MNtYtCWDH4mCR+VmYAYZ9z1vAPENXcBKW8IzckZpbAvziNFHmgAD3AuX8aQ7AAMHCsB3vjOYs4slgogNUlgRYuSbvksl7tvi8eSC6yVlyFpSwuCp/Fy3AOLPiJx4FZlAGlzljYJB+VwRzPUw+xdA+vkLM+WtNNFKc3JZIZnDs9yc4xFsiSFSZkupiUzFEWAKgCQAHfP2hfxXUJlrSGUC7pIVT+cu6QLjFzBms1gEpbgsAb3FQIDANZi6r+cVkTGfZFbyEgv4Sd36H7wTxXhPfTCugKsz+XqIWdkFApUA9lmwNQYls8sRoZqiVKpsH5RHbKejNnUFKZbg1GkMC5yLs99y0MkLE1CipBBBISTe4DVDcXgPTaFSSkhLqdAcsGHIeTft4bz5lA+G3LyJ58/vEeSiIyJmAMhATcMxuHBdt7kM8STpgCVTAGBBSUqFSWLs2MM39y5h4fLQpRC1ZLBnYlnHt94omyAQKVFqg/PoFcrF+ULzV4JAZmlCiogBiCSDh3HJmewLNHErVhBSEghRLEOWGLe0M9Qnu0FTMCXawswwOpcs0JOJAKUFC5BLewLfL5xpF+QGklTalCzl3UoeuR1O9vWOZ00CYgNhyOuR+sL+G6ooaoVHpc4wQMRf8Aiwoopc1K3sz7efXpGb4yuhlMAIUoWAFVtmJ55BS8Z7iEmikJqUFOfMPgeV/eNDqpzOnYWJw2f1hHq9T3qUmk2583H2jLjsmQLOUGKfEDjn7fKGGhUqlQCbJShzyN29TcekKFEAGrFXs37MN+AEUTUpAVUAzkWAe98x1VgS2dcKlkaqk2pL2NgzPjazx12nmsiW/5g6RzFRu3UMfN4Yo0bKmrSoDIDEXLkAYNoQ9otOy0AqJNAfzvYDAHOFHMjTUQOXKqSmlgGJKrs53fYUgRzptHUp3cWfYEnz2ZzBP49AQJSkuhTOA1sY5sLe0VyGrUk/AkC43GAx8o2tk1kfTZq0oSsLIlUeFNSinAuzsPF13gfhfFaJkwKHhUUnl1sMMxL++I64lxX+WAR4bAAi1y4YnF0kesDfhUrWliyQoJJLucDOHOOtoxryX5GuYvA0TqkomD+ikC/hIUSDknZznlDFYUSGVU/pY2LN8wYp1E1CpK0JSKgmoqpe4uUknpseZ5Ql0/FqAAAwewcuBb9tazxk4+WjRPx2aORPSFBIDAuUMNsEN0Od2i8ygo7KdFyBYnNusB6WmalLGlRuGBZ2Lg+w5bQRpwoD4aWBxg3sQX/frE1TG8ifUIOC9yCHHNn87xVxCQoFJs4HQbDL+uIYy56isBTVJJY82vtfBijiCEqDAXc0i7kuHA97DlGyeTGsBetUv8JLQS4ubgbc4QaZblQJDUmwxtDztAqhMuULClbJZgHCbB9neM9plAKIAzU9rYIaNCDrjC1Aylg1F1B2BcMDnf83o0aHstw4olkrcd4p2wcuB6j5Qm1WqJlIqYMqYCzksw9Q+PeNpImJoSTkM1t6TjluImWhLZkptS5ijWUpc3JJBe7Ab8ma3QwTrymWmspFQCRVlYd/hSnFtybdGYhKWjva0VgtlgtThx8aiad/hAi/WzklbLSVBSHdzdsbddjCYyjhmrKV/CVCssACWSTk+bvBnaOcCyFAkq6izHLDcWN4V8MSTONJJTW21uWP02jvtRp6p6fFcJllIyHctkff7xVZH0UcTl1fCLMCwOxdWDu5c9I87UpNJKipVbFIJdiDh3L5Jba3OLeJmkEpuKgCL+EhQFrvdn9esV9qpwKECwBDk3sMAWBzYdW6Q49ESO+wmsU60lyWfcYAAxtGrn8RILAqFh8JAv6j9hoxHYnUNOUkH7OPKNrLVNU5CwASWAqNtsEB4mWJMr9UCDiyH7u1QLEEYAe/8Atx7wxmKKk2Y2wf1eMZwjVEzUmm6vCTZyH67WjazAbv6Ryy42pYFFWB/hJbgjIbBDKO23TMVoWxJJFzezdPSApOoVSWtbk5DP+7wyStISKQSoAPdiS32jHk8o/IBDxFYX4ghVid2/tk3gDRSQSpJAsSzBm6+wHOHfGtT4E2GT1DN98e0BaYBaXw4OPKOrilcQQq1RoIDfm9T/AGu8NeFoIAMwpR4gRcB7ufvA8vT+JKVXTW7dOXk72i6YGAUzprQG/wCRB+UaN3oa9lGp4lLXNXLD0qOely/76RZw+SO6F7VEWO12+cX8S06E6obAqctm4H79INXp6JRKfC5bGdh/mE9UTT7MjxaYVLwwyIv02lAQAhfiF3ZvMfSLtbSwJDkixb97x5o3CSrxJLhQs9jbO0aXggYaLXroQgJEtILktk875y+Mws16+9WqZcAObuWA684s4hqKkgbgDByTs+28QSgElH9QJPIsQG9gfnBFJZNV6ANNKCiXwxPoeUNZenFADlg9iGHhAsPMnny9V4+OrDk42bHzB9oKS9CEvk338JIG3V4ci4osTJIKlKUSAAQlzf7MH92G8MELYkjeioG7FLlxzLhPSKNRNZCaApZ+FQpN+oAG1hEEpTGpJQVYqCg1v7D1iHlDWC3RGkKSWA7slgSHN7WP9JV7CBNNo5Z8SQqzs5GLhnYF75cxxISqoV1Jqs7bevQP5PBU+WEJDKAYYOWuGJcs+IawDCtJqlUo+F3cpZrYt5Eg9YL0euUmYEqfx3Ibqb9cM8Jk6pKElRDsWy17MR6JFvOD5s0qTLVLDkAte5fz6xDih2FaqTcrDJLgPUW5u/W3zjnQJcSgbkqB9CW+jQWkky2IIDN6ncQLomE6Wgl2KemB0y0NMlqjvtk3fIBBYOBfmH+0KNNpmXc7G3Vsw57ZAGY4/KpA9FAj7wn1IIU4/MM9CDt5/SKZJZr0/AxCnc2P+kgEt1O8aiWuiWssXSlSvUJfHnGVpug9GLDoORzcxpOIz/8A467/AJc4e0D0hLZj9NMIIUr+oWPpfMOUpQpaTcMKWBzSW5wFrtOkJD8weWz/AGi/TLFyGABXbnZ4HkaJw+Ue9mXtWbC4Lq35ED6xzxmXTqEqJNkSzSABYKVvb2H0iuRqLvgArNg3xE7gen+I94/V+JRcWlpJf/cbAw+xHc7TodipQVXURso5cP6FrdMNAva/T+GWlJvQ9yAAHYlyA723s3WxXF9GZSJaklRJT+bm7s3rCftZq6+7IV8IKaW3BB8mvvm0NLKYpFXYxDTi4s3nv0j6ZLlhrm++YxHZbRhDEpYtc86i4IthiP20aydqSkteM+R5s04ouWDC9nRMlTE1JKqqWIS58X+prN1jZTJpci9slreQ/WADwY6Vak95VTQVJo6HF+e/SGjVIIU13eJnFuejKOjPaWcACUi4UQwzkh/p7QzAqSX+IPbb+/OEXA5RUdVe0tQ5WJmUj3hlLU8wyx/UEc7ls3w6iPSJ5eN+WClkClrVMTNBcFBv5XHkN8fOBtOggCmzp2c7/cER1o5Nc2elSsrKVX2TY+hI+kbnS9ipiZKWKVKSUkJYAkZyS2CfaNYxptJEqjLaeVWh3ZXeM7cku0CplEOk3LhgclifZrRvp/Y4SZa1pWVq7wkIQl7Enk+yifa8Xa7selRUtVZemiks1g9QIc3sz4gXHJNjcl0fO+JVd+gqwR98QX+MAK0E+EEgm7C/+Iu4lw9S5svFgXfoR9OUbHgvAJcyV3ilJYrcghzZBSR7EKETxrySF9mM4do61y0lLgpWwvtf7H5wPx7u5CVAJZZDbWAJLARvdDwRae61a1pQmUpaqVJLqSXDeuQ3OPlnGeIiZNWtXwhRKRz2Bt6+caeDwxqgFCGS5N8ta2f7+0ET5pFKnwBbqA37845KgzkXb7fQDw+RiuSl/ixk+Qv7EtFMtBFNSpdrKIAbzH2+secSm91L8Cjaw8Vze/nn5iGGjLKSshkS0rWTkClIPzdOOR8oyOu1NSQL7nzOH9WB5XhQVsJukMDqO8YFRDc1G9hfzFvcx1pEdzPWhSiaSQ7vh7PAWjQ8tSikqpfbDUklwoMwIj2apguWQaiSQSk1Ailj0JIKf+RvsdvDox8ndjLSzwqaUy00lQJNzZg2/l7QXqZNSpZYuQARzZmJGIG7PrlomSlKUorWqk2sioEB+blv2I0EhNXeIAZRcJLWKkmxxh257RhP8WbQyAS5TlaSAHNJ5Eu/0CR5xVpFMKcBrGqxvcYu+f3YqYLrKQ4epLdCSR18RBiuUouKkkAuFJO98i+yt+RibwWPUqKklieoLZDP+o84Zo4aZQkzTiYtTHkAD9ftGeBZRpf4U5a7Y9W+YjTL1pmyJICrpJte2Ba2SH/eIjS2KeSrtPpUq0k6aPjTORV/t8JP76wp4ghKpMlaUklvHg2bl0eNdP4TNXo9R4fApK1C4uQlQO78h6QB2Z4ANXowQCk0TAlVVlKCyAG5AWNh8QMbeLdUZ2jJ8V0olzJPdulKkqWQRT+dQYN0GGEOdXfTkH+hZfoEk3idv9LTqZSFZ7lNd8upT35u3v1gvSaPvEmTLAdQUgO7CpJSCWDsHzBJU0hID45oUpnLlhzTLWQ/Mnu5Yu/9afYxmtLMNCiDfPun/EfXNT2eVMmTJpQgK/kUuXCu6AUfJ5gHomPnfB+BzdUubKkhIMtKQai1wBbBvdhFSVBa2A8E0pUJjsLEkPliG6XUTaC+JSFL1cmnLJsQ7sSr2tyjvhUmhakKeoKIUHs4UXGMZg9RA1unIByAM2ZTHF9xGb7BrBV2pUuiWJiSlllrg8i2LYjFa7TmakKCnCZpDEMRU+4e3h3tH1Ht5o1pRLqanvVKbkKC3XJ9IxOp4OrTImiYCFKKXTsXJdrXcb+cX8cCZbwLK1VBQcMwsaACcw/nyai5JHlf19oz/AFApsAAwAJOWzyvU9w2YfyNcQkMNhv6RDRrB0Me0CT+I1Sgk0IWlJLWFgM4gDKfN/0je9vODCbIVNM1SBKSVUi6VYsRzOAesfO0TnS4c/3jVxqRlx/Gin+HOmC9fqpIANUtSmULEpWkjncPH1LiPYjTTymYpKkTAlIK5agCacO4IJ6tHyb+F86njQv8YnD3FX2j7kri8kEpM2WCCxBUAx5RoqrIn1Rl+G/w00yQszqpkxS1KqClIpBNkgA3AYZjTcP4UmShKAoqCQACrLC2cYi4cUlf+VH/ALp/WLjMhpJaJyUS9NSSw63McauQVJIs5bn+kXpXc2359IilkwxHzntt2YMqQqcFOEzEqIGwJa1sBxAX8M9aiYJ8gsldikEs9qTe72CTjnH0LjOlXPlLlOKVpKVPyNnDDIzCvs12Qk6MVB5k1mMxQALcgPyj9vGX+dPBSl7MV/EfjipcoSUj43dT8jgchHy9OnYeK5ICs529g37eNZ/EXWd5qFH8qSQA2zm/rn2jNKlErI5BKfRID/RvOFJlxJNlAUpb5P1J97Qw0vCVEAOXUQGbAIfL8m+XMRXo0hUyo4BCQMsBY+5+sNdTqUpWlialAoe3xC/N90jG0Z3bouqBOKSu6kLy6gZZS7/6jd2NqX84yUjToXPkyipkqUEkjaot7Y9zG04pxYSVhNTd3KqKeZNiN7lJF9ucZnRKXNnTGl1lOnUk4lkOQKi4yCpvaNeJYsz5H0NOBIRJWuRO8SUmaynIBSpSEXANh4CXJa7PvBU3QhS1JSmtlBTt4+7CClKSQQfFLD3NlAEwDJnqmrUfw5UpVCpoSUZumwqwUl7g+xhxo5qpXej8LOH8vu1JQqWyFJSFukhW8usnNyWfA1IMlxPWpBlhNBAMtZKWcUuCksA3Pd7XjWSp/dzVoNTJX4HLsCkEDyF4x3aWb3k2vuu7rFbWchWDYncG0aoTXmIWWpmIkKPN6VubdQIw5o2XxumGoV8XhDgWZsdLc7+kLTOJUAw2p9cH1JaDCmkpS10gkkPdsfQj1irULRVWPh2LNi+0c6VI6XK2UK1Lu35XST5Fx73DQ54dqGmsLJ538L4DWtb5wiWsKmqSnEykANa7gB/IvH0GTwLTFCR/PEwAXdBFtmYW9YbjeCbybvg0l9KJRILpUklPUnAPnvHHZns7+E0/cJUVgLUpKlBiHvt194R9nZ6kUBSjlsi7G1842PKN/KXYPHXBppHNJU6Phv8AEZb8QUdglIOdjSfoY0nYGSTOdNxQ5d8G0Ju32iUjUvMcLVUqkEYKlFJfn/eNH/CgELW//j+VcQ/mU9G47h32/YgaXwqVKWuaEgKXeYq923N2wIdxmf4icR7jQzS7VtLcFqa7E+zxtghHyHTziqZMWyh4k7KfxF8EYI5je0fTuwenQZRmUArC1AKIvhJIdnj5XotanvaEipRSixLWZWTa9JBvH2D+HYI0y3/8qvkExhB3IqQP2qKitCDJE1CgfyKUQRfa3zEZrteJ0zSTiqT3fh8VR2JDEN0ze14+rJMJO2620OoPJH3EbONsUXk+FcHlp7pASASPC7izkF/cG0Pu4QPswN+thzeF+nkUrWACrDECwNIJGel+og6RNUoOCw2ubhs22jnSLNn/ABI46JUiXK/NOmpT/wAU+Mn3CR6x8/VPAlv1t5dI0HbbSS5qFTVBZmISySKiE3ckhNgAHLxkdPoZs9BEtJoHxTFeGWnmSo25WuekayVyIi8CzsxqyOI6eYmxTNDnm7pvyzH0CZrK1KmG1RKvckxjdO+ll0p8S1FRNiLOwLZuNoY6bXuyMmlL+bXjKTb/AIbQpL7NQoFN1pUkW+IEfMxqtH220sxgVlB5LSfqHHzjAmUlYAUgG5+IA/W0Z7imp7mddKwgpDGk0ls3AYM8Ccl8Qai8SPvOn1YXdBCkkAgguNx9o6VNwHuehOz+nrGB7Ha1Q08uxchRs+6iRfyjRJ1irZjdNtGMkk8Dolb/ABIb/aX+sVcU1CkylMQC2WduZ9nhb/1HoYQ9qeLUyiVVBIc5Z7Gxh9CPlnaHUGZPvioA+QLfqYB06iV5+J1X5fF/YQz4fwufrZxElFQAV48JSWIurAz59DB2q7Da2SphK71LpFclQXYtt8QYXuBGKTaNLSYBwhBIPw7M/r65uY70RI1CfBLKwxIYUsoEO3NRdXnBmm4BqUIWDJngnH8tfLa3O8TgGnmS9cmbMkKKUIUqiYkpBWbbjbYdIjTbZe6SMtxnVFWpmFJUDUpFrBvCgA9HTVHXAWlzZ6UqVSQkON0jx5ZwQUpI5s3KPr+t4nImL7o6LToWpKiF0gnw+SRe53j5B244d3eqaWDSpIUd3IJBPLAEaw5Iv8UZy45RVsd9mlFE1U7KVpuh/u1jk/2d2vFZy5qFgAJcrBYsHWGSz4pLkG2Noz3BVUIqJ5Y5MRAfGNUV2rAwc9PfdoE25DkoqILP4YsgLQhSgPCSkEi2DYWBFn5giNP2dJMpFQamXTd8BZs3QMbxldDOqZJV+bH+4383vH0XgXCpuo8MqWo0uOQA8zZ39YjmvQcdJ2ytC1KKXbxAflLja3Ni2IA1UpXd0FPwEppNiA4fPp+87nhPZ3UaGYidMSJllChDqIU3xPTycWh5rNOeJBImaUpY2mlVJF/9viFsMRCjx+9lufrR8Q0b/iJKNipCm6j+ziPpGkUQ4ywLep/fyhxof4XadC+8WpalBwllBkvhVkjxDra28GabsipCZhXMJY+GlDkpGCQC5PkIp8bslTQpkatMtUkK+FVT9MF+fS3MxutPqTSGboSX9j5R831HDvxE2WmWtkylEElCgX8Ngkh3jfcK0KpaQ6lHzS3LbbHzh8V6Fy1Yq7V9kU61QmFakzUpAT/TYuARnO4MKew+j1Gk1DTZMwIUFIKmqAwoF0uGcEP1jeCIFGNHC3ZnZame75EIe3OhOq0ipSUlRqCiByS5+rWh03OLEECKEnR+ftDLCFzZl6goAlQdtqb8rW+VjH2HsKQNKSLArUR7C/rGe7cdgF6pZXp5iE1rCpiFkgEszggG/nuXeND2M4TN0umEmbSSlRalTinbPrGUItSLbVGnC4R9uz/9fqmz3SmhoCYq12gE+WqXMehYZQBYkcnGI2RKwz4rwKdLIUAshmUU+4/5ZN3goqAwQkMKQww3+YN/iBwhWl1KZklITKUkAAJpSCkfCTglnI3ubwvlJ8Kbl2u/tzMc7Xi6ZaPrOo7PpWpJUbJdkj4XNnIwSNnhXM7BSpkzvZ06atTMEghKEjklLWjXxI3cU9kJ1ozsrsRok3Mmo/6lKPydvlBkrszo0400l+fdpf3IeG0SBJIQg13ZDTTPhSZZ5oLfI2gTSdm5klNKVCYHJH5Sx6f3jVRIKQGY/AL3SI7Rw1XIfv0jSRIYGdPDOYHvF0vhrbP0h5HlMACTVcKRNSErSWGKSR9DFmh4ciSmmWlgcuSfrDePKYVK7AB7k8hA/EOEpnoKFkgO7pLMYbUxKYbzhgYXU9gP5qZqJ58LhlIdwbm4P2i6T2EkF/xCJc6/hqR8IYWzzjZ0x4URC44p2inOTVMySuwWhZhpkAchYfKKdP8Aw04cFE/hgX2Upak/+pU3yjahEegRZIp4f2a00j/sSZcr/YhKfmA8G9y28ExGgAp7po7SGhOeDz7gaxbF2eWgketot4RwdUkqUrUTZpVkKPhB5gbekKx0jjU9ndOtRVQUk3NCil/QWg3RaBMpNKSpnJuSWfz2gtojQUthbKzLj3uxHbRKYYivu4lEWUx60AFPdxO7i1o9aACruo9EqO2iNAByJcdBMRojQADcQ4dLnoMuagLQcg9MHoeojPo7A6VNkd4kcgtwP/YE/ONS0egdYTSYWexIkSGBIkSJABIkSJABIkSJABIkSJABIkSJABI8iRIAPTEiRIAPDHoiRIAJEiRIAJEiRIAJEiRIAJEMeRIAPYkSJABIkeRIAPYkSJABIkSJABI8iRI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220" name="AutoShape 4" descr="data:image/jpeg;base64,/9j/4AAQSkZJRgABAQAAAQABAAD/2wCEAAkGBxQSEhUUExQWFhUXGBgbGBgYGBsaHhsbHBwcGx8cIh0cHSggIB0lGx8aITEhJikrLy4uHiE0OzMsNygtLisBCgoKDg0OGxAQGy8kHyY0LCwsLCwsLCwsLDQ0LCwsLCwsNCwsLCwsLCwsLCwsLCwsLCwsLCwsLCwsLCwsLCwsLP/AABEIALIBHAMBIgACEQEDEQH/xAAcAAACAwEBAQEAAAAAAAAAAAAEBQADBgIBBwj/xAA9EAABAgUCAwYEBAUDBAMAAAABAhEAAxIhMQRBBVFhBhMicYGRMqGxwRRC0fAHI1Lh8WJyghUzU5IkJaL/xAAZAQADAQEBAAAAAAAAAAAAAAAAAQIDBAX/xAAjEQACAgICAgIDAQAAAAAAAAAAAQIRITEDQRJRMmEiQnET/9oADAMBAAIRAxEAPwBfqeLiqVLpLrscMA1RxyGRF2sCJY7z+kMLbks/zgOTo2KQUlxLCXqcDGALCzh23MCcX1ExKSAlgCKetxbpdukeXGEZKkaLAxXrBZYWWsbYINgWxzEdcSXLUjxBgUkBg7C30tbaEXCpqxLuXQcAgEJqNkudnCrDqI54jw5ZV4JpoKiWJZgbluQjN8NOroTYLOkiWpaCoKUN+QHLcEXt5RdpJClpJqNmYu4Gb8zbnCbV6ghQWpJBBbz/AM9IbSJ6SoKdh0wxdgeYt8o6HB0TSPOL6VXcgJJqd1lyxSBger5HLq6zTaUVAE2sT5+f6RoF6wpcFDhwAUhwxBu48j94p18hExDII28R6XyLCz2iVySjhioFmacJQVJJscPkesWiSoUrDM9IvuQ8VgEFnqTc5HJvreLUTgrTtaoFNx6g7eUVspZOwqkKUQayfTmzZd+u8U6CS6xUHqYN5pL+sHmWJskF2VUGYi5e/Umzxz3hROC2JCVJsLXHQXa+WioDSyVStKqWxCkrUC7O7AliCD0gvUJHdyvEaKV4JsKgMNcRTxWaBMUpCaFEGoKBBV73OHdg8TSpSmioKX/KONg7462H+YbVDSrAw4EopMwomGYkJa5pJJFyLsSDa4a+Y84ZqBVNsxZw5Lli5YDzF8W6hg9OpwoIZDh6amqBfA5v84ElatKbF00PSAbk86sggMIEx3RquI1JCklnUm6ncqBNhjpnmOkP+zGoKSZaQlloBLlwMJIYm5L/AFjEzphmnwZo5l7vkuQ7tkX9xB3DVCSQy1P4SoEqSSag7EZ/MMHMJOmO8G47V6s/9P1CJhqWiU5vkOClRIHMBze4jCymnyJRUtwmWhNLnxTCLnGQAA5Ng8Nu1PaMTdDqKkmsy1JS48JBsWL3cNZnsD1jK9lddKoVKmhJW6VoUlTWNinn1YRtJ2rRKeTRqmmYE925SVESwoFJNlOSSM/Ezuc4gnT6YoWkvUVV3JUMXqCgWDYaHPE192iUkAlKJksp7wJqBCSMCxDc7/KA9VIdcoBimpTXNiUkvuyim7Dk+8FFJlvCphKrtu5KixLBI32GPTaLtWe+WiUSMmYVgj8uN9lEFz15PAelkgIUpQrHiuNnWptwGLPzirgs2UqYHZKVFqyACQAWF3A8T3N8DrFLGBMCmas96pFajWvTgMCoAA1KY7OBvt7xuZE5EtJTLqVNLFago+AHnUWxhMYfj6AOIUSyJIUlAVMAJyFYP5SQPj+bw20+vkeGUqfLWhyCgLsVbOSfGT1zCWJA8oC/iTNJkt+UpVSSLqLFRWb3LpQx3ewaM7wIqSiYpa2SQ3i2x8zYMHzGq/imoq0KWRQO8TSLDIIPyf75jL8FZUoE0uCSCwsaQHY9DC5QieT9YKylJNSUpF/RhbBN7ZveB0rISpwBYkVgvYvs+5gpcpIU0oOVEEk5w7u1r+UCmSUqpYuQWUqzUm6behjJFNA/EggJmpWtQrTLc/mHhJUBy5e0DmVVMWlHjQpio1YZuljZQ3tFnFdWykqprBSAUkAOAEh/T6R1w9zpVH+pSilg2W3ZmvF6RIbplJSUKYMA5D3Fhb5ZgDiXi1KAUElaRm7+B3awsHf1hgmU6kMwekggklTMo5cZe8c6mZRORWEqJDC12p5vuA1wbecJALtXpSubJTKyUMSNlOysGzs/kYu4lxmXIX3Qnrl0hIZCXBLPU9Qy8WS9QmwS0lTk1Au2bFSsltifQQr7pRJomhIBIYLDAixu4f1il9g/o02n1gQtKVqdSjZha7qZtjT6Ygbi6pZRUSpnpL5R+rG99oXaoqE0TAGaopG4sXLl8vb18oYyVoTpSF2SQo5qIcuM8uXIRx/5JU0SlZXIlqCSEpBS1xbJYu2D+7xdPQPAV5psxcEHzyGaBpImWJKAuwd/CWPyc7fOO9cqaZgqATYl7APgnm3lGck0wYvncPlTEuEhvyl2q6Hla4gCXw4upAsW2NmSQ2CXOfJzBeo1FACKGvZQILne97Hl+kW6CdMVMKSli1iQzdB1jaMpJX0SLZIUFspww6gi31eL9LPmOVUghzYuHtz69XaGPEdE6q1AKABYpJqbkob23ivTSVTXKUAEb9N7H7Q/PyQytckGoklIUHZ8X53AiiTJlSXSVk1MGdm39ebxdrfioIIJT0IfGRjlFWmkpS1TEKF3u5cjewVgQ1oX8LNNMQkhLAEPSanz97/OC58wApZ3KkXJ3dt9iIH1HBQpTpmUkG6VXAxd/tHOu0ChSytgyqhYjzioSj7KTG2slLmIVuQixsrANvsBCmfKrKA4JoqHl06+fSCly5gQqpRYhhhwSbEEMOvpBkoqQVFctJNKASHtu9g4uSenWG36L2CoKqWUCtLghIsq7CsbkhmbIvHq9BWhUxiQkEFacjov+m2564eCJMwBSlPclWDVZ0t5kHIsWhnw7QEInFEwhbFwGpWgpJDhvELM3UYzAgoymmqlqpYgHLOLFz7ZMMdTqVEpqcoAINPhI3d+VwN9oM4cCSkKtL3LHwbNfYsQOtotUoLWUpQ6EgMQWJuWy7+Z+0Q07BQwC8X4eJ8ibOpV4JUwuCaXSCQwpa4HN7wFwiWlcpBICVpYAJSkFQpYqPruWfOYdTOJvLmIBYKSQ39XgUCMMbN/aFHYrTrUpS0oKpaUEkgBkixsfNrRrD4C7HlU1bApoDIpNqiHsWw+Bu0HzpdPdq8dHe3vTlBBJCckkj9kxajUFcpKVJHxpAOT8fMexOfKOu0Egt4VeEKkEkWIDpS1hsQAfXlFxSWhlGk0/eSggsAJYJPMlIYPsMqOH8jHU5QdKUJC13YGwdiXqDeEdNopWtSZQSmpIIuU5UEquSBhABAD8h5RbwyUZs4qrIKUpJcJJYgMkMmxAcvi+0NMKYq05q1qFLCJl5aSCkBKTSuyUOQwZJc3v1jfaGQlVaaHDtSbi75GNy+RgRieCzSrX0Uvep9wUhQxsS7+kbySoFa1EhNKQ1PxMp8jH5VE+frBF/kDR8//AIkyVSFplIJEip5YJemYyakJDWQUqcZZiMAQNwtFMgcySGG7/b6+sNv4jz1K0yZjhvxDJtyRmzclBv2E3B9SO6H5i9gSEpFhcvkBnHMwcmcoSwzruFSgrBmquHLs4yfKx52gZfgDEhSmFQOA5CQGbLk+fzjtFaQokrKppPgquA3jJJwSGs1n9qvw0sCpSXHeJCS9xQXPJ8fXyjIoWcekvWGICaiGDMUu32BgsTu60SWN6SkMLeIkkhW7C1v0hbKlV1pUdgXZgALkhiGsPpzi/jS0iTJAcBQCgHdgAGGTZmvF/RNDHhhAlyiFsqlIdzgFWOpYh8+8L9bqW1UpbFj3mSL0hrbXz6xbwuQSmVRgNbmCp2e4wz+sFcQlpM+TZimYsAOLApLDJ/pEGhMp0WmpJRMCSihS1gh2LKfZjYoD9IV8N1bywShYe4ocBvKrMapWlXQoggrpURexFNKvT4j6dIwi5FRe5axf7dIcRyNap1LFgA6r/NvQk7R3riKO7Tko3+G4sHO8cFKiUhIJFZJU9sU/IecD8VXNRSCAcKSbN/aMY0tE3R7K1XdAFZNCUgl0l3tcEDzN4ZSNWicipKwxdnJCubB7i/piM2JVRLjxXKiSKfFm99oK03dyQF+NiLEnAFyxZmJsb4taMeXjU8rYrsukaZJmFRDLVlNlB9y+MXdx5WMGeErB7wkpBUAQACl2y5Li9vK0BaLiEqY4UpKTcuzJPibfzHuYW8Q1BQtkMRYWwEWIF/zOM+cSoylKmIcalJQay7CxvcPcX5YbESdrkhDoAC38Oz/Lmf3mKjOM9FiA2QoWuWfcOCGD8zAcmV4wE+N2Fjvhj9vSGle9jYV3qlByXG+CCSGPzgSSsBQACXc0lNw4y7mxEFKTbFNlAjNx5loD0+ppdNLOk3Z2J5n9IpJ00Kg3S6YTB3hNrCzl/wDBhilSUlrOB4jyfa9v31hDodSkESsEmzP8WSHtvYQ01k4gIDVFdnLOW6m0VUniikWa3UeEhnwHGBdQtytBpmsqaXwUpb0SxhVr5WAVO6k2SHIt9IM0Qo77/ew3sAAx5Et/mKjGkWjtOmQqsq/MbZBFuecxRoFTEKCEkEE2SxJaojZnO7eWYL0hCkOGDqAudmF/eLtKtMsLW6fC5vm6tjjKjjYGHZVJgvGlnu0ypXiJuwLO6hn1Ng8d8M4dNuQkpCAOr0s//td/WAeH6yszJjOSoBN8WN+jGNDwfiQoN2dwNrs7Zbl84dUg2A6nhdSFM4SpCilTktY3HIE2byhJ2A1y0q7uomWsKFLtdixbzpF8w0008LQoL8KEqV4Q4Gw+v2gPs3oadYU1oSkVryXLAszh3uQ29+kVB4aJkspj2XLUA6fAyayCRsTbFi45b7RQNRMSmYcAturJLhO73v6PtHWjPxpSVk0kAhmLm9TguGd26RzJchbsVMA4HyD7u1+sJKihpNSRKAWQ5oKmB+FgwsBa9OS5f084bKSpJd3UsupiL4JGCcU9XHKAJfEGnXLJpSn+oEIFKWdut8Pzg6T/ANtCkF3K6gxDeN3sx3Hkx6RohFfZiV/89drhJYhgGFjjfMMeH8XT360qBSGSC6nAZ1Pa7WxztAvZnT0zJk6oeDTps1nIKr2dxfB3xGfVM/mqWCAUsoM5AIOST/p+vSJumMbdvdatchCe4KXmulRUHfxWKBhw1n2vCjQavupIZCpilBVg1mbJ8tx1ivtLxLvUSVE1X8QLMDd2bn5PjEdq+AABytJAA8KSzXPTdv0hyd0T2D6vWTBLT4UIQuqkJyBg4Z3LXLwdMASlJXLStCEWct41WuDawcv06xTpdOVKl94bSwSVEEAkl2HQW+UFaqbUgBKW8QPiBdzktu7tfEQ9lJYFyp8pCXUHskOwLhw/uQ/pAfFVS2l1XSUhKAGcW8Tv6AN1irU6utaslqfIAHpcC3rF/GJwTMR4QXZnAIsxAJZwCXx1i0sk3gZ8GQBLDgkoBI5sGAv5nHTlHM7SvNlLBdlvzsQPTPk7RTw7woAI8ZDmkBt9gcFJSRfkd4YVISkU/HULs7XZktgxL7Ab6KSHL5ZQs1gSTn9tGH00tSkgy0gDBrU5cWJcBjGx4AhgLqLglT2ZQsWDm0YXUJRJNC5ypZzSlBUwJLOQPiOW6iHHKB4NQuYFoKgGIANIyC99ucKOJpmqUpJUDSEkAJONg/8AaHOq0au7/ls6ikqLhNgXboNmgPi+kWhKl1DFktht3fN8+UcfBVUmQ0LeE6GYskhN0jDsM/Ul4M41wRZQDLlqTmtLuCeYSW8Ra7f5U8N41MAdKiFBJZwFOXbYYAO8Mk9oVYu4cmq7rPzAcv5bRtU4tsFVCWTXKSK00h/E6dvrBOkUmYWAAYuCQw3t5Q7OsQxraZ0z7E5YhnjibwaUQRKst3FWAOQazDyMZPmX7KvsKPZPD1JSWppLlv0I63gaZJQlQCbAtZmHI3u7gG78oETPmoIRMSsAuEnby8s/WBl6+aSlKvCMYyQTnnDjxz9gOtWmVSQD8VmY5NuWfOEc2aElUspZjkHIGzn535QR3xQouQUkWbYtnEDz2rK0gkO9xybHTfpGkF4iYZI0wFPiHq2fPp5wVxsK/lgNZRvfDA368vSEy9Td0hyMvtblvvB6tWqYhBrSXKRS+DSPl/eLgmnbBMveqYm7KcA+g5m28GSSEomqu9aiGGfFcEZI/wBMKtPOD1ByRNVU+HAFgfSGNhKCmUAVqYqFgrmzubc7X3htZLQbJnsmU4Icnw0sG2b9IU8VnFShKAv4lG7B2x7bw5WlZkySpVXiIAZ2PMl7vCnWAOpIIDDxMz/myeWT/iFHZQtlapCEMLlnF7EEgbiz59occHlJWaQSQghSSDYOLJNs22vCXhUlCwVLHhSWSHLuzk2z5MYe6OYEzZYSzKNqTkBncucY6XipfQ0V8Z0vc0WykKtkmwV9Pn5QXwiUFapLFNQ2dTqSU1YHqLdIe6zTonaZTB5slawkHcJVf3SAr0ivgugTNmy9QFUOlYHN1C3I/C/yiG/HZVWsC1euUQpYAQSS7EgHazA2jyVP+FlZHiZ74OT+/WBJqypIqYj81rj15bx09gWcBvkA7bZ88GKJRapBANVTW9sMxfzxDALUJBCSkkElnuMl7WNybWgNZUoqH5Ws1vS+dhFkulMtKqkuo3TV4gxJLBujODv5Q4sbQVwriXdo1JpFRCAh7gikO4J5m45mEMickrBULFRBGB43BtmC+FrqTqFk+IsLsyQ/LzIDwvUaVOWYkBzyHmbHeGSC8TmMmX4SGLAkgvYubjLkem8Wq4ipKaTdQKQAFM9VQOz2AycOcNejtDp0hylRLqcpZubYJucAt+kTg2gJCpqvjrpYkuA9/Mn9YrFWyO8D3hywmSVUgrUQwAYE2Z36kZMUL1RCkqKgTSsqpZgwLXY4PneLZ6CSoCqkMUpG9mLerDPLnFc9CkB1gklJBFIYO4e5uQCbCM0WxYmXLEyyyrdgCACeT7WEX8bm0kAlkENdKQB1c2tn0iqTL8S2UbG9vEVMHb58ou4vKQtcsqDswU4LgNVkDcJObRfYrwDzJqkTUpUHKUIvYeI3c9GDf8YLVq/HTUlwXDG1iHZny4+cdT9Olc5LKvSHuXUCAx2Lg38vKKp0siUVS0klKlVLScJuGwM+9hBsRpNPKnd+khYoIuki/wAvf0HOEOp16JcyYkpS9Z/KL2Ae6xy5Q+4Bq6kgkEFQTv6Hyc/eMZ2rQZWpWAwqZeHuRfY7xPHkczYyVCYEqCik/EoO4w1yf36x5qJ3eyyxSE87ENz9oVaMzRZgzpDG9n5/4hjrJZsxAIBFrO4DBt8ft44YwleA2ZKToqO8+GyggHk5Htb5GKFSCCagfDhv3e9ov1+tpUth/KSUl8uoqY/Jx1ZMX6XVCWU1BwbopdyGFqcG236R2PyMzrTKBAFDg7EF3Z7e0HaKSqo94aUsQLu/ItdgyQb8hzhT/wBfSFUlIMsg9QoDBwD06coJ08tM/wAYJyHlnFR5dSMD5mM58b0ykXzdYgJCgoVJOLsqxGGLA5fmLs4gbXcXRNSEFHjcYuDvbrFKtOQpiCXLBt3+gtBOs4UiwS6S4fnf+4Z4lRgmrDLViibNqQOm2X6+0SXqUsHsWt+xBE7RzACqm6bk5y94EnaUs4I9fpG9xZLL500EEhrgOOtrvEk61IHjDAlyBuefP5iA/wAOpAvvzOPf1g7h/DO8QVEmxT4fME59IqkJWz2QqpVCR4a3c8yGzGp1ooShKg4C1AEO4tudwxzfPlCGUCpaUgulKnSeQN/uflDnjU8pCHNipajtg0i/JvvES2aRWDziOt7uShIJKiQXFwM3PLMKVcPNN91qmEtgFgNuTqIHOOtNxgJJU2Et4eZNgLZcPHXDdWnvCRMcrsxLMQRd3a4ilaKpMvRw9KZaEpSrNRULgm4f26NnrHUpFSwhIppAoJsxD45g9MvB8ySZgVUwu4vb4ndtyBf35R1xPTn/ALiC5S4UPJn/AEiU/ZUl6GGk1CqlgAJJIVYAeJhbmDgjk/KGGlSZKpYQgfCSb2Bcv8rcoynDVEsqoOWI3akh3J6MRGg1XEDYthCqrlnZntsDeM+X0XxoX69HhUwDKZjT9ufpFMiSoUuGcADrYOOQgjSza3CiCCGs3l6+cXSVBPhcDw3bAuWz06CCMmlQSWRXLn0khXO3ltcwt1U1SS6WUCQXUPqMe0HTkC4cBQNybFn+bwDqpZDquGD4vG6M2xvoJtOgmWdSlvS4sym5vgiFcyUmYis3rsRnxActvlBydGtPD7gALWFA2fYszY3d9oXcKQxUl6rghhg3DjkfriGSc8almmSovhIIwfC4duWfL1gngzlbDHeKJcvgbEbucwLrlFBlILFQqdQf4bMR0eotzEX9l5BVNnFQJThrh3AJ/wDy0D+Iv2Ges1jTFd2nxJsZmwO6QBcqzj5Qr1qSFJSSpV0up2c33DbXa5MNtYtCWDH4mCR+VmYAYZ9z1vAPENXcBKW8IzckZpbAvziNFHmgAD3AuX8aQ7AAMHCsB3vjOYs4slgogNUlgRYuSbvksl7tvi8eSC6yVlyFpSwuCp/Fy3AOLPiJx4FZlAGlzljYJB+VwRzPUw+xdA+vkLM+WtNNFKc3JZIZnDs9yc4xFsiSFSZkupiUzFEWAKgCQAHfP2hfxXUJlrSGUC7pIVT+cu6QLjFzBms1gEpbgsAb3FQIDANZi6r+cVkTGfZFbyEgv4Sd36H7wTxXhPfTCugKsz+XqIWdkFApUA9lmwNQYls8sRoZqiVKpsH5RHbKejNnUFKZbg1GkMC5yLs99y0MkLE1CipBBBISTe4DVDcXgPTaFSSkhLqdAcsGHIeTft4bz5lA+G3LyJ58/vEeSiIyJmAMhATcMxuHBdt7kM8STpgCVTAGBBSUqFSWLs2MM39y5h4fLQpRC1ZLBnYlnHt94omyAQKVFqg/PoFcrF+ULzV4JAZmlCiogBiCSDh3HJmewLNHErVhBSEghRLEOWGLe0M9Qnu0FTMCXawswwOpcs0JOJAKUFC5BLewLfL5xpF+QGklTalCzl3UoeuR1O9vWOZ00CYgNhyOuR+sL+G6ooaoVHpc4wQMRf8Aiwoopc1K3sz7efXpGb4yuhlMAIUoWAFVtmJ55BS8Z7iEmikJqUFOfMPgeV/eNDqpzOnYWJw2f1hHq9T3qUmk2583H2jLjsmQLOUGKfEDjn7fKGGhUqlQCbJShzyN29TcekKFEAGrFXs37MN+AEUTUpAVUAzkWAe98x1VgS2dcKlkaqk2pL2NgzPjazx12nmsiW/5g6RzFRu3UMfN4Yo0bKmrSoDIDEXLkAYNoQ9otOy0AqJNAfzvYDAHOFHMjTUQOXKqSmlgGJKrs53fYUgRzptHUp3cWfYEnz2ZzBP49AQJSkuhTOA1sY5sLe0VyGrUk/AkC43GAx8o2tk1kfTZq0oSsLIlUeFNSinAuzsPF13gfhfFaJkwKHhUUnl1sMMxL++I64lxX+WAR4bAAi1y4YnF0kesDfhUrWliyQoJJLucDOHOOtoxryX5GuYvA0TqkomD+ikC/hIUSDknZznlDFYUSGVU/pY2LN8wYp1E1CpK0JSKgmoqpe4uUknpseZ5Ql0/FqAAAwewcuBb9tazxk4+WjRPx2aORPSFBIDAuUMNsEN0Od2i8ygo7KdFyBYnNusB6WmalLGlRuGBZ2Lg+w5bQRpwoD4aWBxg3sQX/frE1TG8ifUIOC9yCHHNn87xVxCQoFJs4HQbDL+uIYy56isBTVJJY82vtfBijiCEqDAXc0i7kuHA97DlGyeTGsBetUv8JLQS4ubgbc4QaZblQJDUmwxtDztAqhMuULClbJZgHCbB9neM9plAKIAzU9rYIaNCDrjC1Aylg1F1B2BcMDnf83o0aHstw4olkrcd4p2wcuB6j5Qm1WqJlIqYMqYCzksw9Q+PeNpImJoSTkM1t6TjluImWhLZkptS5ijWUpc3JJBe7Ab8ma3QwTrymWmspFQCRVlYd/hSnFtybdGYhKWjva0VgtlgtThx8aiad/hAi/WzklbLSVBSHdzdsbddjCYyjhmrKV/CVCssACWSTk+bvBnaOcCyFAkq6izHLDcWN4V8MSTONJJTW21uWP02jvtRp6p6fFcJllIyHctkff7xVZH0UcTl1fCLMCwOxdWDu5c9I87UpNJKipVbFIJdiDh3L5Jba3OLeJmkEpuKgCL+EhQFrvdn9esV9qpwKECwBDk3sMAWBzYdW6Q49ESO+wmsU60lyWfcYAAxtGrn8RILAqFh8JAv6j9hoxHYnUNOUkH7OPKNrLVNU5CwASWAqNtsEB4mWJMr9UCDiyH7u1QLEEYAe/8Atx7wxmKKk2Y2wf1eMZwjVEzUmm6vCTZyH67WjazAbv6Ryy42pYFFWB/hJbgjIbBDKO23TMVoWxJJFzezdPSApOoVSWtbk5DP+7wyStISKQSoAPdiS32jHk8o/IBDxFYX4ghVid2/tk3gDRSQSpJAsSzBm6+wHOHfGtT4E2GT1DN98e0BaYBaXw4OPKOrilcQQq1RoIDfm9T/AGu8NeFoIAMwpR4gRcB7ufvA8vT+JKVXTW7dOXk72i6YGAUzprQG/wCRB+UaN3oa9lGp4lLXNXLD0qOely/76RZw+SO6F7VEWO12+cX8S06E6obAqctm4H79INXp6JRKfC5bGdh/mE9UTT7MjxaYVLwwyIv02lAQAhfiF3ZvMfSLtbSwJDkixb97x5o3CSrxJLhQs9jbO0aXggYaLXroQgJEtILktk875y+Mws16+9WqZcAObuWA684s4hqKkgbgDByTs+28QSgElH9QJPIsQG9gfnBFJZNV6ANNKCiXwxPoeUNZenFADlg9iGHhAsPMnny9V4+OrDk42bHzB9oKS9CEvk338JIG3V4ci4osTJIKlKUSAAQlzf7MH92G8MELYkjeioG7FLlxzLhPSKNRNZCaApZ+FQpN+oAG1hEEpTGpJQVYqCg1v7D1iHlDWC3RGkKSWA7slgSHN7WP9JV7CBNNo5Z8SQqzs5GLhnYF75cxxISqoV1Jqs7bevQP5PBU+WEJDKAYYOWuGJcs+IawDCtJqlUo+F3cpZrYt5Eg9YL0euUmYEqfx3Ibqb9cM8Jk6pKElRDsWy17MR6JFvOD5s0qTLVLDkAte5fz6xDih2FaqTcrDJLgPUW5u/W3zjnQJcSgbkqB9CW+jQWkky2IIDN6ncQLomE6Wgl2KemB0y0NMlqjvtk3fIBBYOBfmH+0KNNpmXc7G3Vsw57ZAGY4/KpA9FAj7wn1IIU4/MM9CDt5/SKZJZr0/AxCnc2P+kgEt1O8aiWuiWssXSlSvUJfHnGVpug9GLDoORzcxpOIz/8A467/AJc4e0D0hLZj9NMIIUr+oWPpfMOUpQpaTcMKWBzSW5wFrtOkJD8weWz/AGi/TLFyGABXbnZ4HkaJw+Ue9mXtWbC4Lq35ED6xzxmXTqEqJNkSzSABYKVvb2H0iuRqLvgArNg3xE7gen+I94/V+JRcWlpJf/cbAw+xHc7TodipQVXURso5cP6FrdMNAva/T+GWlJvQ9yAAHYlyA723s3WxXF9GZSJaklRJT+bm7s3rCftZq6+7IV8IKaW3BB8mvvm0NLKYpFXYxDTi4s3nv0j6ZLlhrm++YxHZbRhDEpYtc86i4IthiP20aydqSkteM+R5s04ouWDC9nRMlTE1JKqqWIS58X+prN1jZTJpci9slreQ/WADwY6Vak95VTQVJo6HF+e/SGjVIIU13eJnFuejKOjPaWcACUi4UQwzkh/p7QzAqSX+IPbb+/OEXA5RUdVe0tQ5WJmUj3hlLU8wyx/UEc7ls3w6iPSJ5eN+WClkClrVMTNBcFBv5XHkN8fOBtOggCmzp2c7/cER1o5Nc2elSsrKVX2TY+hI+kbnS9ipiZKWKVKSUkJYAkZyS2CfaNYxptJEqjLaeVWh3ZXeM7cku0CplEOk3LhgclifZrRvp/Y4SZa1pWVq7wkIQl7Enk+yifa8Xa7selRUtVZemiks1g9QIc3sz4gXHJNjcl0fO+JVd+gqwR98QX+MAK0E+EEgm7C/+Iu4lw9S5svFgXfoR9OUbHgvAJcyV3ilJYrcghzZBSR7EKETxrySF9mM4do61y0lLgpWwvtf7H5wPx7u5CVAJZZDbWAJLARvdDwRae61a1pQmUpaqVJLqSXDeuQ3OPlnGeIiZNWtXwhRKRz2Bt6+caeDwxqgFCGS5N8ta2f7+0ET5pFKnwBbqA37845KgzkXb7fQDw+RiuSl/ixk+Qv7EtFMtBFNSpdrKIAbzH2+secSm91L8Cjaw8Vze/nn5iGGjLKSshkS0rWTkClIPzdOOR8oyOu1NSQL7nzOH9WB5XhQVsJukMDqO8YFRDc1G9hfzFvcx1pEdzPWhSiaSQ7vh7PAWjQ8tSikqpfbDUklwoMwIj2apguWQaiSQSk1Ailj0JIKf+RvsdvDox8ndjLSzwqaUy00lQJNzZg2/l7QXqZNSpZYuQARzZmJGIG7PrlomSlKUorWqk2sioEB+blv2I0EhNXeIAZRcJLWKkmxxh257RhP8WbQyAS5TlaSAHNJ5Eu/0CR5xVpFMKcBrGqxvcYu+f3YqYLrKQ4epLdCSR18RBiuUouKkkAuFJO98i+yt+RibwWPUqKklieoLZDP+o84Zo4aZQkzTiYtTHkAD9ftGeBZRpf4U5a7Y9W+YjTL1pmyJICrpJte2Ba2SH/eIjS2KeSrtPpUq0k6aPjTORV/t8JP76wp4ghKpMlaUklvHg2bl0eNdP4TNXo9R4fApK1C4uQlQO78h6QB2Z4ANXowQCk0TAlVVlKCyAG5AWNh8QMbeLdUZ2jJ8V0olzJPdulKkqWQRT+dQYN0GGEOdXfTkH+hZfoEk3idv9LTqZSFZ7lNd8upT35u3v1gvSaPvEmTLAdQUgO7CpJSCWDsHzBJU0hID45oUpnLlhzTLWQ/Mnu5Yu/9afYxmtLMNCiDfPun/EfXNT2eVMmTJpQgK/kUuXCu6AUfJ5gHomPnfB+BzdUubKkhIMtKQai1wBbBvdhFSVBa2A8E0pUJjsLEkPliG6XUTaC+JSFL1cmnLJsQ7sSr2tyjvhUmhakKeoKIUHs4UXGMZg9RA1unIByAM2ZTHF9xGb7BrBV2pUuiWJiSlllrg8i2LYjFa7TmakKCnCZpDEMRU+4e3h3tH1Ht5o1pRLqanvVKbkKC3XJ9IxOp4OrTImiYCFKKXTsXJdrXcb+cX8cCZbwLK1VBQcMwsaACcw/nyai5JHlf19oz/AFApsAAwAJOWzyvU9w2YfyNcQkMNhv6RDRrB0Me0CT+I1Sgk0IWlJLWFgM4gDKfN/0je9vODCbIVNM1SBKSVUi6VYsRzOAesfO0TnS4c/3jVxqRlx/Gin+HOmC9fqpIANUtSmULEpWkjncPH1LiPYjTTymYpKkTAlIK5agCacO4IJ6tHyb+F86njQv8YnD3FX2j7kri8kEpM2WCCxBUAx5RoqrIn1Rl+G/w00yQszqpkxS1KqClIpBNkgA3AYZjTcP4UmShKAoqCQACrLC2cYi4cUlf+VH/ALp/WLjMhpJaJyUS9NSSw63McauQVJIs5bn+kXpXc2359IilkwxHzntt2YMqQqcFOEzEqIGwJa1sBxAX8M9aiYJ8gsldikEs9qTe72CTjnH0LjOlXPlLlOKVpKVPyNnDDIzCvs12Qk6MVB5k1mMxQALcgPyj9vGX+dPBSl7MV/EfjipcoSUj43dT8jgchHy9OnYeK5ICs529g37eNZ/EXWd5qFH8qSQA2zm/rn2jNKlErI5BKfRID/RvOFJlxJNlAUpb5P1J97Qw0vCVEAOXUQGbAIfL8m+XMRXo0hUyo4BCQMsBY+5+sNdTqUpWlialAoe3xC/N90jG0Z3bouqBOKSu6kLy6gZZS7/6jd2NqX84yUjToXPkyipkqUEkjaot7Y9zG04pxYSVhNTd3KqKeZNiN7lJF9ucZnRKXNnTGl1lOnUk4lkOQKi4yCpvaNeJYsz5H0NOBIRJWuRO8SUmaynIBSpSEXANh4CXJa7PvBU3QhS1JSmtlBTt4+7CClKSQQfFLD3NlAEwDJnqmrUfw5UpVCpoSUZumwqwUl7g+xhxo5qpXej8LOH8vu1JQqWyFJSFukhW8usnNyWfA1IMlxPWpBlhNBAMtZKWcUuCksA3Pd7XjWSp/dzVoNTJX4HLsCkEDyF4x3aWb3k2vuu7rFbWchWDYncG0aoTXmIWWpmIkKPN6VubdQIw5o2XxumGoV8XhDgWZsdLc7+kLTOJUAw2p9cH1JaDCmkpS10gkkPdsfQj1irULRVWPh2LNi+0c6VI6XK2UK1Lu35XST5Fx73DQ54dqGmsLJ538L4DWtb5wiWsKmqSnEykANa7gB/IvH0GTwLTFCR/PEwAXdBFtmYW9YbjeCbybvg0l9KJRILpUklPUnAPnvHHZns7+E0/cJUVgLUpKlBiHvt194R9nZ6kUBSjlsi7G1842PKN/KXYPHXBppHNJU6Phv8AEZb8QUdglIOdjSfoY0nYGSTOdNxQ5d8G0Ju32iUjUvMcLVUqkEYKlFJfn/eNH/CgELW//j+VcQ/mU9G47h32/YgaXwqVKWuaEgKXeYq923N2wIdxmf4icR7jQzS7VtLcFqa7E+zxtghHyHTziqZMWyh4k7KfxF8EYI5je0fTuwenQZRmUArC1AKIvhJIdnj5XotanvaEipRSixLWZWTa9JBvH2D+HYI0y3/8qvkExhB3IqQP2qKitCDJE1CgfyKUQRfa3zEZrteJ0zSTiqT3fh8VR2JDEN0ze14+rJMJO2620OoPJH3EbONsUXk+FcHlp7pASASPC7izkF/cG0Pu4QPswN+thzeF+nkUrWACrDECwNIJGel+og6RNUoOCw2ubhs22jnSLNn/ABI46JUiXK/NOmpT/wAU+Mn3CR6x8/VPAlv1t5dI0HbbSS5qFTVBZmISySKiE3ckhNgAHLxkdPoZs9BEtJoHxTFeGWnmSo25WuekayVyIi8CzsxqyOI6eYmxTNDnm7pvyzH0CZrK1KmG1RKvckxjdO+ll0p8S1FRNiLOwLZuNoY6bXuyMmlL+bXjKTb/AIbQpL7NQoFN1pUkW+IEfMxqtH220sxgVlB5LSfqHHzjAmUlYAUgG5+IA/W0Z7imp7mddKwgpDGk0ls3AYM8Ccl8Qai8SPvOn1YXdBCkkAgguNx9o6VNwHuehOz+nrGB7Ha1Q08uxchRs+6iRfyjRJ1irZjdNtGMkk8Dolb/ABIb/aX+sVcU1CkylMQC2WduZ9nhb/1HoYQ9qeLUyiVVBIc5Z7Gxh9CPlnaHUGZPvioA+QLfqYB06iV5+J1X5fF/YQz4fwufrZxElFQAV48JSWIurAz59DB2q7Da2SphK71LpFclQXYtt8QYXuBGKTaNLSYBwhBIPw7M/r65uY70RI1CfBLKwxIYUsoEO3NRdXnBmm4BqUIWDJngnH8tfLa3O8TgGnmS9cmbMkKKUIUqiYkpBWbbjbYdIjTbZe6SMtxnVFWpmFJUDUpFrBvCgA9HTVHXAWlzZ6UqVSQkON0jx5ZwQUpI5s3KPr+t4nImL7o6LToWpKiF0gnw+SRe53j5B244d3eqaWDSpIUd3IJBPLAEaw5Iv8UZy45RVsd9mlFE1U7KVpuh/u1jk/2d2vFZy5qFgAJcrBYsHWGSz4pLkG2Noz3BVUIqJ5Y5MRAfGNUV2rAwc9PfdoE25DkoqILP4YsgLQhSgPCSkEi2DYWBFn5giNP2dJMpFQamXTd8BZs3QMbxldDOqZJV+bH+4383vH0XgXCpuo8MqWo0uOQA8zZ39YjmvQcdJ2ytC1KKXbxAflLja3Ni2IA1UpXd0FPwEppNiA4fPp+87nhPZ3UaGYidMSJllChDqIU3xPTycWh5rNOeJBImaUpY2mlVJF/9viFsMRCjx+9lufrR8Q0b/iJKNipCm6j+ziPpGkUQ4ywLep/fyhxof4XadC+8WpalBwllBkvhVkjxDra28GabsipCZhXMJY+GlDkpGCQC5PkIp8bslTQpkatMtUkK+FVT9MF+fS3MxutPqTSGboSX9j5R831HDvxE2WmWtkylEElCgX8Ngkh3jfcK0KpaQ6lHzS3LbbHzh8V6Fy1Yq7V9kU61QmFakzUpAT/TYuARnO4MKew+j1Gk1DTZMwIUFIKmqAwoF0uGcEP1jeCIFGNHC3ZnZame75EIe3OhOq0ipSUlRqCiByS5+rWh03OLEECKEnR+ftDLCFzZl6goAlQdtqb8rW+VjH2HsKQNKSLArUR7C/rGe7cdgF6pZXp5iE1rCpiFkgEszggG/nuXeND2M4TN0umEmbSSlRalTinbPrGUItSLbVGnC4R9uz/9fqmz3SmhoCYq12gE+WqXMehYZQBYkcnGI2RKwz4rwKdLIUAshmUU+4/5ZN3goqAwQkMKQww3+YN/iBwhWl1KZklITKUkAAJpSCkfCTglnI3ubwvlJ8Kbl2u/tzMc7Xi6ZaPrOo7PpWpJUbJdkj4XNnIwSNnhXM7BSpkzvZ06atTMEghKEjklLWjXxI3cU9kJ1ozsrsRok3Mmo/6lKPydvlBkrszo0400l+fdpf3IeG0SBJIQg13ZDTTPhSZZ5oLfI2gTSdm5klNKVCYHJH5Sx6f3jVRIKQGY/AL3SI7Rw1XIfv0jSRIYGdPDOYHvF0vhrbP0h5HlMACTVcKRNSErSWGKSR9DFmh4ciSmmWlgcuSfrDePKYVK7AB7k8hA/EOEpnoKFkgO7pLMYbUxKYbzhgYXU9gP5qZqJ58LhlIdwbm4P2i6T2EkF/xCJc6/hqR8IYWzzjZ0x4URC44p2inOTVMySuwWhZhpkAchYfKKdP8Aw04cFE/hgX2Upak/+pU3yjahEegRZIp4f2a00j/sSZcr/YhKfmA8G9y28ExGgAp7po7SGhOeDz7gaxbF2eWgketot4RwdUkqUrUTZpVkKPhB5gbekKx0jjU9ndOtRVQUk3NCil/QWg3RaBMpNKSpnJuSWfz2gtojQUthbKzLj3uxHbRKYYivu4lEWUx60AFPdxO7i1o9aACruo9EqO2iNAByJcdBMRojQADcQ4dLnoMuagLQcg9MHoeojPo7A6VNkd4kcgtwP/YE/ONS0egdYTSYWexIkSGBIkSJABIkSJABIkSJABIkSJABIkSJABI8iRIAPTEiRIAPDHoiRIAJEiRIAJEiRIAJEiRIAJEMeRIAPYkSJABIkeRIAPYkSJABIkSJABI8iRI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222" name="AutoShape 6" descr="data:image/jpeg;base64,/9j/4AAQSkZJRgABAQAAAQABAAD/2wCEAAkGBxQSEhUUExQWFhUXGBgbGBgYGBsaHhsbHBwcGx8cIh0cHSggIB0lGx8aITEhJikrLy4uHiE0OzMsNygtLisBCgoKDg0OGxAQGy8kHyY0LCwsLCwsLCwsLDQ0LCwsLCwsNCwsLCwsLCwsLCwsLCwsLCwsLCwsLCwsLCwsLCwsLP/AABEIALIBHAMBIgACEQEDEQH/xAAcAAACAwEBAQEAAAAAAAAAAAAEBQADBgIBBwj/xAA9EAABAgUCAwYEBAUDBAMAAAABAhEAAxIhMQRBBVFhBhMicYGRMqGxwRRC0fAHI1Lh8WJyghUzU5IkJaL/xAAZAQADAQEBAAAAAAAAAAAAAAAAAQIDBAX/xAAjEQACAgICAgIDAQAAAAAAAAAAAQIRITEDQRJRMmEiQnET/9oADAMBAAIRAxEAPwBfqeLiqVLpLrscMA1RxyGRF2sCJY7z+kMLbks/zgOTo2KQUlxLCXqcDGALCzh23MCcX1ExKSAlgCKetxbpdukeXGEZKkaLAxXrBZYWWsbYINgWxzEdcSXLUjxBgUkBg7C30tbaEXCpqxLuXQcAgEJqNkudnCrDqI54jw5ZV4JpoKiWJZgbluQjN8NOroTYLOkiWpaCoKUN+QHLcEXt5RdpJClpJqNmYu4Gb8zbnCbV6ghQWpJBBbz/AM9IbSJ6SoKdh0wxdgeYt8o6HB0TSPOL6VXcgJJqd1lyxSBger5HLq6zTaUVAE2sT5+f6RoF6wpcFDhwAUhwxBu48j94p18hExDII28R6XyLCz2iVySjhioFmacJQVJJscPkesWiSoUrDM9IvuQ8VgEFnqTc5HJvreLUTgrTtaoFNx6g7eUVspZOwqkKUQayfTmzZd+u8U6CS6xUHqYN5pL+sHmWJskF2VUGYi5e/Umzxz3hROC2JCVJsLXHQXa+WioDSyVStKqWxCkrUC7O7AliCD0gvUJHdyvEaKV4JsKgMNcRTxWaBMUpCaFEGoKBBV73OHdg8TSpSmioKX/KONg7462H+YbVDSrAw4EopMwomGYkJa5pJJFyLsSDa4a+Y84ZqBVNsxZw5Lli5YDzF8W6hg9OpwoIZDh6amqBfA5v84ElatKbF00PSAbk86sggMIEx3RquI1JCklnUm6ncqBNhjpnmOkP+zGoKSZaQlloBLlwMJIYm5L/AFjEzphmnwZo5l7vkuQ7tkX9xB3DVCSQy1P4SoEqSSag7EZ/MMHMJOmO8G47V6s/9P1CJhqWiU5vkOClRIHMBze4jCymnyJRUtwmWhNLnxTCLnGQAA5Ng8Nu1PaMTdDqKkmsy1JS48JBsWL3cNZnsD1jK9lddKoVKmhJW6VoUlTWNinn1YRtJ2rRKeTRqmmYE925SVESwoFJNlOSSM/Ezuc4gnT6YoWkvUVV3JUMXqCgWDYaHPE192iUkAlKJksp7wJqBCSMCxDc7/KA9VIdcoBimpTXNiUkvuyim7Dk+8FFJlvCphKrtu5KixLBI32GPTaLtWe+WiUSMmYVgj8uN9lEFz15PAelkgIUpQrHiuNnWptwGLPzirgs2UqYHZKVFqyACQAWF3A8T3N8DrFLGBMCmas96pFajWvTgMCoAA1KY7OBvt7xuZE5EtJTLqVNLFago+AHnUWxhMYfj6AOIUSyJIUlAVMAJyFYP5SQPj+bw20+vkeGUqfLWhyCgLsVbOSfGT1zCWJA8oC/iTNJkt+UpVSSLqLFRWb3LpQx3ewaM7wIqSiYpa2SQ3i2x8zYMHzGq/imoq0KWRQO8TSLDIIPyf75jL8FZUoE0uCSCwsaQHY9DC5QieT9YKylJNSUpF/RhbBN7ZveB0rISpwBYkVgvYvs+5gpcpIU0oOVEEk5w7u1r+UCmSUqpYuQWUqzUm6behjJFNA/EggJmpWtQrTLc/mHhJUBy5e0DmVVMWlHjQpio1YZuljZQ3tFnFdWykqprBSAUkAOAEh/T6R1w9zpVH+pSilg2W3ZmvF6RIbplJSUKYMA5D3Fhb5ZgDiXi1KAUElaRm7+B3awsHf1hgmU6kMwekggklTMo5cZe8c6mZRORWEqJDC12p5vuA1wbecJALtXpSubJTKyUMSNlOysGzs/kYu4lxmXIX3Qnrl0hIZCXBLPU9Qy8WS9QmwS0lTk1Au2bFSsltifQQr7pRJomhIBIYLDAixu4f1il9g/o02n1gQtKVqdSjZha7qZtjT6Ygbi6pZRUSpnpL5R+rG99oXaoqE0TAGaopG4sXLl8vb18oYyVoTpSF2SQo5qIcuM8uXIRx/5JU0SlZXIlqCSEpBS1xbJYu2D+7xdPQPAV5psxcEHzyGaBpImWJKAuwd/CWPyc7fOO9cqaZgqATYl7APgnm3lGck0wYvncPlTEuEhvyl2q6Hla4gCXw4upAsW2NmSQ2CXOfJzBeo1FACKGvZQILne97Hl+kW6CdMVMKSli1iQzdB1jaMpJX0SLZIUFspww6gi31eL9LPmOVUghzYuHtz69XaGPEdE6q1AKABYpJqbkob23ivTSVTXKUAEb9N7H7Q/PyQytckGoklIUHZ8X53AiiTJlSXSVk1MGdm39ebxdrfioIIJT0IfGRjlFWmkpS1TEKF3u5cjewVgQ1oX8LNNMQkhLAEPSanz97/OC58wApZ3KkXJ3dt9iIH1HBQpTpmUkG6VXAxd/tHOu0ChSytgyqhYjzioSj7KTG2slLmIVuQixsrANvsBCmfKrKA4JoqHl06+fSCly5gQqpRYhhhwSbEEMOvpBkoqQVFctJNKASHtu9g4uSenWG36L2CoKqWUCtLghIsq7CsbkhmbIvHq9BWhUxiQkEFacjov+m2564eCJMwBSlPclWDVZ0t5kHIsWhnw7QEInFEwhbFwGpWgpJDhvELM3UYzAgoymmqlqpYgHLOLFz7ZMMdTqVEpqcoAINPhI3d+VwN9oM4cCSkKtL3LHwbNfYsQOtotUoLWUpQ6EgMQWJuWy7+Z+0Q07BQwC8X4eJ8ibOpV4JUwuCaXSCQwpa4HN7wFwiWlcpBICVpYAJSkFQpYqPruWfOYdTOJvLmIBYKSQ39XgUCMMbN/aFHYrTrUpS0oKpaUEkgBkixsfNrRrD4C7HlU1bApoDIpNqiHsWw+Bu0HzpdPdq8dHe3vTlBBJCckkj9kxajUFcpKVJHxpAOT8fMexOfKOu0Egt4VeEKkEkWIDpS1hsQAfXlFxSWhlGk0/eSggsAJYJPMlIYPsMqOH8jHU5QdKUJC13YGwdiXqDeEdNopWtSZQSmpIIuU5UEquSBhABAD8h5RbwyUZs4qrIKUpJcJJYgMkMmxAcvi+0NMKYq05q1qFLCJl5aSCkBKTSuyUOQwZJc3v1jfaGQlVaaHDtSbi75GNy+RgRieCzSrX0Uvep9wUhQxsS7+kbySoFa1EhNKQ1PxMp8jH5VE+frBF/kDR8//AIkyVSFplIJEip5YJemYyakJDWQUqcZZiMAQNwtFMgcySGG7/b6+sNv4jz1K0yZjhvxDJtyRmzclBv2E3B9SO6H5i9gSEpFhcvkBnHMwcmcoSwzruFSgrBmquHLs4yfKx52gZfgDEhSmFQOA5CQGbLk+fzjtFaQokrKppPgquA3jJJwSGs1n9qvw0sCpSXHeJCS9xQXPJ8fXyjIoWcekvWGICaiGDMUu32BgsTu60SWN6SkMLeIkkhW7C1v0hbKlV1pUdgXZgALkhiGsPpzi/jS0iTJAcBQCgHdgAGGTZmvF/RNDHhhAlyiFsqlIdzgFWOpYh8+8L9bqW1UpbFj3mSL0hrbXz6xbwuQSmVRgNbmCp2e4wz+sFcQlpM+TZimYsAOLApLDJ/pEGhMp0WmpJRMCSihS1gh2LKfZjYoD9IV8N1bywShYe4ocBvKrMapWlXQoggrpURexFNKvT4j6dIwi5FRe5axf7dIcRyNap1LFgA6r/NvQk7R3riKO7Tko3+G4sHO8cFKiUhIJFZJU9sU/IecD8VXNRSCAcKSbN/aMY0tE3R7K1XdAFZNCUgl0l3tcEDzN4ZSNWicipKwxdnJCubB7i/piM2JVRLjxXKiSKfFm99oK03dyQF+NiLEnAFyxZmJsb4taMeXjU8rYrsukaZJmFRDLVlNlB9y+MXdx5WMGeErB7wkpBUAQACl2y5Li9vK0BaLiEqY4UpKTcuzJPibfzHuYW8Q1BQtkMRYWwEWIF/zOM+cSoylKmIcalJQay7CxvcPcX5YbESdrkhDoAC38Oz/Lmf3mKjOM9FiA2QoWuWfcOCGD8zAcmV4wE+N2Fjvhj9vSGle9jYV3qlByXG+CCSGPzgSSsBQACXc0lNw4y7mxEFKTbFNlAjNx5loD0+ppdNLOk3Z2J5n9IpJ00Kg3S6YTB3hNrCzl/wDBhilSUlrOB4jyfa9v31hDodSkESsEmzP8WSHtvYQ01k4gIDVFdnLOW6m0VUniikWa3UeEhnwHGBdQtytBpmsqaXwUpb0SxhVr5WAVO6k2SHIt9IM0Qo77/ew3sAAx5Et/mKjGkWjtOmQqsq/MbZBFuecxRoFTEKCEkEE2SxJaojZnO7eWYL0hCkOGDqAudmF/eLtKtMsLW6fC5vm6tjjKjjYGHZVJgvGlnu0ypXiJuwLO6hn1Ng8d8M4dNuQkpCAOr0s//td/WAeH6yszJjOSoBN8WN+jGNDwfiQoN2dwNrs7Zbl84dUg2A6nhdSFM4SpCilTktY3HIE2byhJ2A1y0q7uomWsKFLtdixbzpF8w0008LQoL8KEqV4Q4Gw+v2gPs3oadYU1oSkVryXLAszh3uQ29+kVB4aJkspj2XLUA6fAyayCRsTbFi45b7RQNRMSmYcAturJLhO73v6PtHWjPxpSVk0kAhmLm9TguGd26RzJchbsVMA4HyD7u1+sJKihpNSRKAWQ5oKmB+FgwsBa9OS5f084bKSpJd3UsupiL4JGCcU9XHKAJfEGnXLJpSn+oEIFKWdut8Pzg6T/ANtCkF3K6gxDeN3sx3Hkx6RohFfZiV/89drhJYhgGFjjfMMeH8XT360qBSGSC6nAZ1Pa7WxztAvZnT0zJk6oeDTps1nIKr2dxfB3xGfVM/mqWCAUsoM5AIOST/p+vSJumMbdvdatchCe4KXmulRUHfxWKBhw1n2vCjQavupIZCpilBVg1mbJ8tx1ivtLxLvUSVE1X8QLMDd2bn5PjEdq+AABytJAA8KSzXPTdv0hyd0T2D6vWTBLT4UIQuqkJyBg4Z3LXLwdMASlJXLStCEWct41WuDawcv06xTpdOVKl94bSwSVEEAkl2HQW+UFaqbUgBKW8QPiBdzktu7tfEQ9lJYFyp8pCXUHskOwLhw/uQ/pAfFVS2l1XSUhKAGcW8Tv6AN1irU6utaslqfIAHpcC3rF/GJwTMR4QXZnAIsxAJZwCXx1i0sk3gZ8GQBLDgkoBI5sGAv5nHTlHM7SvNlLBdlvzsQPTPk7RTw7woAI8ZDmkBt9gcFJSRfkd4YVISkU/HULs7XZktgxL7Ab6KSHL5ZQs1gSTn9tGH00tSkgy0gDBrU5cWJcBjGx4AhgLqLglT2ZQsWDm0YXUJRJNC5ypZzSlBUwJLOQPiOW6iHHKB4NQuYFoKgGIANIyC99ucKOJpmqUpJUDSEkAJONg/8AaHOq0au7/ls6ikqLhNgXboNmgPi+kWhKl1DFktht3fN8+UcfBVUmQ0LeE6GYskhN0jDsM/Ul4M41wRZQDLlqTmtLuCeYSW8Ra7f5U8N41MAdKiFBJZwFOXbYYAO8Mk9oVYu4cmq7rPzAcv5bRtU4tsFVCWTXKSK00h/E6dvrBOkUmYWAAYuCQw3t5Q7OsQxraZ0z7E5YhnjibwaUQRKst3FWAOQazDyMZPmX7KvsKPZPD1JSWppLlv0I63gaZJQlQCbAtZmHI3u7gG78oETPmoIRMSsAuEnby8s/WBl6+aSlKvCMYyQTnnDjxz9gOtWmVSQD8VmY5NuWfOEc2aElUspZjkHIGzn535QR3xQouQUkWbYtnEDz2rK0gkO9xybHTfpGkF4iYZI0wFPiHq2fPp5wVxsK/lgNZRvfDA368vSEy9Td0hyMvtblvvB6tWqYhBrSXKRS+DSPl/eLgmnbBMveqYm7KcA+g5m28GSSEomqu9aiGGfFcEZI/wBMKtPOD1ByRNVU+HAFgfSGNhKCmUAVqYqFgrmzubc7X3htZLQbJnsmU4Icnw0sG2b9IU8VnFShKAv4lG7B2x7bw5WlZkySpVXiIAZ2PMl7vCnWAOpIIDDxMz/myeWT/iFHZQtlapCEMLlnF7EEgbiz59occHlJWaQSQghSSDYOLJNs22vCXhUlCwVLHhSWSHLuzk2z5MYe6OYEzZYSzKNqTkBncucY6XipfQ0V8Z0vc0WykKtkmwV9Pn5QXwiUFapLFNQ2dTqSU1YHqLdIe6zTonaZTB5slawkHcJVf3SAr0ivgugTNmy9QFUOlYHN1C3I/C/yiG/HZVWsC1euUQpYAQSS7EgHazA2jyVP+FlZHiZ74OT+/WBJqypIqYj81rj15bx09gWcBvkA7bZ88GKJRapBANVTW9sMxfzxDALUJBCSkkElnuMl7WNybWgNZUoqH5Ws1vS+dhFkulMtKqkuo3TV4gxJLBujODv5Q4sbQVwriXdo1JpFRCAh7gikO4J5m45mEMickrBULFRBGB43BtmC+FrqTqFk+IsLsyQ/LzIDwvUaVOWYkBzyHmbHeGSC8TmMmX4SGLAkgvYubjLkem8Wq4ipKaTdQKQAFM9VQOz2AycOcNejtDp0hylRLqcpZubYJucAt+kTg2gJCpqvjrpYkuA9/Mn9YrFWyO8D3hywmSVUgrUQwAYE2Z36kZMUL1RCkqKgTSsqpZgwLXY4PneLZ6CSoCqkMUpG9mLerDPLnFc9CkB1gklJBFIYO4e5uQCbCM0WxYmXLEyyyrdgCACeT7WEX8bm0kAlkENdKQB1c2tn0iqTL8S2UbG9vEVMHb58ou4vKQtcsqDswU4LgNVkDcJObRfYrwDzJqkTUpUHKUIvYeI3c9GDf8YLVq/HTUlwXDG1iHZny4+cdT9Olc5LKvSHuXUCAx2Lg38vKKp0siUVS0klKlVLScJuGwM+9hBsRpNPKnd+khYoIuki/wAvf0HOEOp16JcyYkpS9Z/KL2Ae6xy5Q+4Bq6kgkEFQTv6Hyc/eMZ2rQZWpWAwqZeHuRfY7xPHkczYyVCYEqCik/EoO4w1yf36x5qJ3eyyxSE87ENz9oVaMzRZgzpDG9n5/4hjrJZsxAIBFrO4DBt8ft44YwleA2ZKToqO8+GyggHk5Htb5GKFSCCagfDhv3e9ov1+tpUth/KSUl8uoqY/Jx1ZMX6XVCWU1BwbopdyGFqcG236R2PyMzrTKBAFDg7EF3Z7e0HaKSqo94aUsQLu/ItdgyQb8hzhT/wBfSFUlIMsg9QoDBwD06coJ08tM/wAYJyHlnFR5dSMD5mM58b0ykXzdYgJCgoVJOLsqxGGLA5fmLs4gbXcXRNSEFHjcYuDvbrFKtOQpiCXLBt3+gtBOs4UiwS6S4fnf+4Z4lRgmrDLViibNqQOm2X6+0SXqUsHsWt+xBE7RzACqm6bk5y94EnaUs4I9fpG9xZLL500EEhrgOOtrvEk61IHjDAlyBuefP5iA/wAOpAvvzOPf1g7h/DO8QVEmxT4fME59IqkJWz2QqpVCR4a3c8yGzGp1ooShKg4C1AEO4tudwxzfPlCGUCpaUgulKnSeQN/uflDnjU8pCHNipajtg0i/JvvES2aRWDziOt7uShIJKiQXFwM3PLMKVcPNN91qmEtgFgNuTqIHOOtNxgJJU2Et4eZNgLZcPHXDdWnvCRMcrsxLMQRd3a4ilaKpMvRw9KZaEpSrNRULgm4f26NnrHUpFSwhIppAoJsxD45g9MvB8ySZgVUwu4vb4ndtyBf35R1xPTn/ALiC5S4UPJn/AEiU/ZUl6GGk1CqlgAJJIVYAeJhbmDgjk/KGGlSZKpYQgfCSb2Bcv8rcoynDVEsqoOWI3akh3J6MRGg1XEDYthCqrlnZntsDeM+X0XxoX69HhUwDKZjT9ufpFMiSoUuGcADrYOOQgjSza3CiCCGs3l6+cXSVBPhcDw3bAuWz06CCMmlQSWRXLn0khXO3ltcwt1U1SS6WUCQXUPqMe0HTkC4cBQNybFn+bwDqpZDquGD4vG6M2xvoJtOgmWdSlvS4sym5vgiFcyUmYis3rsRnxActvlBydGtPD7gALWFA2fYszY3d9oXcKQxUl6rghhg3DjkfriGSc8almmSovhIIwfC4duWfL1gngzlbDHeKJcvgbEbucwLrlFBlILFQqdQf4bMR0eotzEX9l5BVNnFQJThrh3AJ/wDy0D+Iv2Ges1jTFd2nxJsZmwO6QBcqzj5Qr1qSFJSSpV0up2c33DbXa5MNtYtCWDH4mCR+VmYAYZ9z1vAPENXcBKW8IzckZpbAvziNFHmgAD3AuX8aQ7AAMHCsB3vjOYs4slgogNUlgRYuSbvksl7tvi8eSC6yVlyFpSwuCp/Fy3AOLPiJx4FZlAGlzljYJB+VwRzPUw+xdA+vkLM+WtNNFKc3JZIZnDs9yc4xFsiSFSZkupiUzFEWAKgCQAHfP2hfxXUJlrSGUC7pIVT+cu6QLjFzBms1gEpbgsAb3FQIDANZi6r+cVkTGfZFbyEgv4Sd36H7wTxXhPfTCugKsz+XqIWdkFApUA9lmwNQYls8sRoZqiVKpsH5RHbKejNnUFKZbg1GkMC5yLs99y0MkLE1CipBBBISTe4DVDcXgPTaFSSkhLqdAcsGHIeTft4bz5lA+G3LyJ58/vEeSiIyJmAMhATcMxuHBdt7kM8STpgCVTAGBBSUqFSWLs2MM39y5h4fLQpRC1ZLBnYlnHt94omyAQKVFqg/PoFcrF+ULzV4JAZmlCiogBiCSDh3HJmewLNHErVhBSEghRLEOWGLe0M9Qnu0FTMCXawswwOpcs0JOJAKUFC5BLewLfL5xpF+QGklTalCzl3UoeuR1O9vWOZ00CYgNhyOuR+sL+G6ooaoVHpc4wQMRf8Aiwoopc1K3sz7efXpGb4yuhlMAIUoWAFVtmJ55BS8Z7iEmikJqUFOfMPgeV/eNDqpzOnYWJw2f1hHq9T3qUmk2583H2jLjsmQLOUGKfEDjn7fKGGhUqlQCbJShzyN29TcekKFEAGrFXs37MN+AEUTUpAVUAzkWAe98x1VgS2dcKlkaqk2pL2NgzPjazx12nmsiW/5g6RzFRu3UMfN4Yo0bKmrSoDIDEXLkAYNoQ9otOy0AqJNAfzvYDAHOFHMjTUQOXKqSmlgGJKrs53fYUgRzptHUp3cWfYEnz2ZzBP49AQJSkuhTOA1sY5sLe0VyGrUk/AkC43GAx8o2tk1kfTZq0oSsLIlUeFNSinAuzsPF13gfhfFaJkwKHhUUnl1sMMxL++I64lxX+WAR4bAAi1y4YnF0kesDfhUrWliyQoJJLucDOHOOtoxryX5GuYvA0TqkomD+ikC/hIUSDknZznlDFYUSGVU/pY2LN8wYp1E1CpK0JSKgmoqpe4uUknpseZ5Ql0/FqAAAwewcuBb9tazxk4+WjRPx2aORPSFBIDAuUMNsEN0Od2i8ygo7KdFyBYnNusB6WmalLGlRuGBZ2Lg+w5bQRpwoD4aWBxg3sQX/frE1TG8ifUIOC9yCHHNn87xVxCQoFJs4HQbDL+uIYy56isBTVJJY82vtfBijiCEqDAXc0i7kuHA97DlGyeTGsBetUv8JLQS4ubgbc4QaZblQJDUmwxtDztAqhMuULClbJZgHCbB9neM9plAKIAzU9rYIaNCDrjC1Aylg1F1B2BcMDnf83o0aHstw4olkrcd4p2wcuB6j5Qm1WqJlIqYMqYCzksw9Q+PeNpImJoSTkM1t6TjluImWhLZkptS5ijWUpc3JJBe7Ab8ma3QwTrymWmspFQCRVlYd/hSnFtybdGYhKWjva0VgtlgtThx8aiad/hAi/WzklbLSVBSHdzdsbddjCYyjhmrKV/CVCssACWSTk+bvBnaOcCyFAkq6izHLDcWN4V8MSTONJJTW21uWP02jvtRp6p6fFcJllIyHctkff7xVZH0UcTl1fCLMCwOxdWDu5c9I87UpNJKipVbFIJdiDh3L5Jba3OLeJmkEpuKgCL+EhQFrvdn9esV9qpwKECwBDk3sMAWBzYdW6Q49ESO+wmsU60lyWfcYAAxtGrn8RILAqFh8JAv6j9hoxHYnUNOUkH7OPKNrLVNU5CwASWAqNtsEB4mWJMr9UCDiyH7u1QLEEYAe/8Atx7wxmKKk2Y2wf1eMZwjVEzUmm6vCTZyH67WjazAbv6Ryy42pYFFWB/hJbgjIbBDKO23TMVoWxJJFzezdPSApOoVSWtbk5DP+7wyStISKQSoAPdiS32jHk8o/IBDxFYX4ghVid2/tk3gDRSQSpJAsSzBm6+wHOHfGtT4E2GT1DN98e0BaYBaXw4OPKOrilcQQq1RoIDfm9T/AGu8NeFoIAMwpR4gRcB7ufvA8vT+JKVXTW7dOXk72i6YGAUzprQG/wCRB+UaN3oa9lGp4lLXNXLD0qOely/76RZw+SO6F7VEWO12+cX8S06E6obAqctm4H79INXp6JRKfC5bGdh/mE9UTT7MjxaYVLwwyIv02lAQAhfiF3ZvMfSLtbSwJDkixb97x5o3CSrxJLhQs9jbO0aXggYaLXroQgJEtILktk875y+Mws16+9WqZcAObuWA684s4hqKkgbgDByTs+28QSgElH9QJPIsQG9gfnBFJZNV6ANNKCiXwxPoeUNZenFADlg9iGHhAsPMnny9V4+OrDk42bHzB9oKS9CEvk338JIG3V4ci4osTJIKlKUSAAQlzf7MH92G8MELYkjeioG7FLlxzLhPSKNRNZCaApZ+FQpN+oAG1hEEpTGpJQVYqCg1v7D1iHlDWC3RGkKSWA7slgSHN7WP9JV7CBNNo5Z8SQqzs5GLhnYF75cxxISqoV1Jqs7bevQP5PBU+WEJDKAYYOWuGJcs+IawDCtJqlUo+F3cpZrYt5Eg9YL0euUmYEqfx3Ibqb9cM8Jk6pKElRDsWy17MR6JFvOD5s0qTLVLDkAte5fz6xDih2FaqTcrDJLgPUW5u/W3zjnQJcSgbkqB9CW+jQWkky2IIDN6ncQLomE6Wgl2KemB0y0NMlqjvtk3fIBBYOBfmH+0KNNpmXc7G3Vsw57ZAGY4/KpA9FAj7wn1IIU4/MM9CDt5/SKZJZr0/AxCnc2P+kgEt1O8aiWuiWssXSlSvUJfHnGVpug9GLDoORzcxpOIz/8A467/AJc4e0D0hLZj9NMIIUr+oWPpfMOUpQpaTcMKWBzSW5wFrtOkJD8weWz/AGi/TLFyGABXbnZ4HkaJw+Ue9mXtWbC4Lq35ED6xzxmXTqEqJNkSzSABYKVvb2H0iuRqLvgArNg3xE7gen+I94/V+JRcWlpJf/cbAw+xHc7TodipQVXURso5cP6FrdMNAva/T+GWlJvQ9yAAHYlyA723s3WxXF9GZSJaklRJT+bm7s3rCftZq6+7IV8IKaW3BB8mvvm0NLKYpFXYxDTi4s3nv0j6ZLlhrm++YxHZbRhDEpYtc86i4IthiP20aydqSkteM+R5s04ouWDC9nRMlTE1JKqqWIS58X+prN1jZTJpci9slreQ/WADwY6Vak95VTQVJo6HF+e/SGjVIIU13eJnFuejKOjPaWcACUi4UQwzkh/p7QzAqSX+IPbb+/OEXA5RUdVe0tQ5WJmUj3hlLU8wyx/UEc7ls3w6iPSJ5eN+WClkClrVMTNBcFBv5XHkN8fOBtOggCmzp2c7/cER1o5Nc2elSsrKVX2TY+hI+kbnS9ipiZKWKVKSUkJYAkZyS2CfaNYxptJEqjLaeVWh3ZXeM7cku0CplEOk3LhgclifZrRvp/Y4SZa1pWVq7wkIQl7Enk+yifa8Xa7selRUtVZemiks1g9QIc3sz4gXHJNjcl0fO+JVd+gqwR98QX+MAK0E+EEgm7C/+Iu4lw9S5svFgXfoR9OUbHgvAJcyV3ilJYrcghzZBSR7EKETxrySF9mM4do61y0lLgpWwvtf7H5wPx7u5CVAJZZDbWAJLARvdDwRae61a1pQmUpaqVJLqSXDeuQ3OPlnGeIiZNWtXwhRKRz2Bt6+caeDwxqgFCGS5N8ta2f7+0ET5pFKnwBbqA37845KgzkXb7fQDw+RiuSl/ixk+Qv7EtFMtBFNSpdrKIAbzH2+secSm91L8Cjaw8Vze/nn5iGGjLKSshkS0rWTkClIPzdOOR8oyOu1NSQL7nzOH9WB5XhQVsJukMDqO8YFRDc1G9hfzFvcx1pEdzPWhSiaSQ7vh7PAWjQ8tSikqpfbDUklwoMwIj2apguWQaiSQSk1Ailj0JIKf+RvsdvDox8ndjLSzwqaUy00lQJNzZg2/l7QXqZNSpZYuQARzZmJGIG7PrlomSlKUorWqk2sioEB+blv2I0EhNXeIAZRcJLWKkmxxh257RhP8WbQyAS5TlaSAHNJ5Eu/0CR5xVpFMKcBrGqxvcYu+f3YqYLrKQ4epLdCSR18RBiuUouKkkAuFJO98i+yt+RibwWPUqKklieoLZDP+o84Zo4aZQkzTiYtTHkAD9ftGeBZRpf4U5a7Y9W+YjTL1pmyJICrpJte2Ba2SH/eIjS2KeSrtPpUq0k6aPjTORV/t8JP76wp4ghKpMlaUklvHg2bl0eNdP4TNXo9R4fApK1C4uQlQO78h6QB2Z4ANXowQCk0TAlVVlKCyAG5AWNh8QMbeLdUZ2jJ8V0olzJPdulKkqWQRT+dQYN0GGEOdXfTkH+hZfoEk3idv9LTqZSFZ7lNd8upT35u3v1gvSaPvEmTLAdQUgO7CpJSCWDsHzBJU0hID45oUpnLlhzTLWQ/Mnu5Yu/9afYxmtLMNCiDfPun/EfXNT2eVMmTJpQgK/kUuXCu6AUfJ5gHomPnfB+BzdUubKkhIMtKQai1wBbBvdhFSVBa2A8E0pUJjsLEkPliG6XUTaC+JSFL1cmnLJsQ7sSr2tyjvhUmhakKeoKIUHs4UXGMZg9RA1unIByAM2ZTHF9xGb7BrBV2pUuiWJiSlllrg8i2LYjFa7TmakKCnCZpDEMRU+4e3h3tH1Ht5o1pRLqanvVKbkKC3XJ9IxOp4OrTImiYCFKKXTsXJdrXcb+cX8cCZbwLK1VBQcMwsaACcw/nyai5JHlf19oz/AFApsAAwAJOWzyvU9w2YfyNcQkMNhv6RDRrB0Me0CT+I1Sgk0IWlJLWFgM4gDKfN/0je9vODCbIVNM1SBKSVUi6VYsRzOAesfO0TnS4c/3jVxqRlx/Gin+HOmC9fqpIANUtSmULEpWkjncPH1LiPYjTTymYpKkTAlIK5agCacO4IJ6tHyb+F86njQv8YnD3FX2j7kri8kEpM2WCCxBUAx5RoqrIn1Rl+G/w00yQszqpkxS1KqClIpBNkgA3AYZjTcP4UmShKAoqCQACrLC2cYi4cUlf+VH/ALp/WLjMhpJaJyUS9NSSw63McauQVJIs5bn+kXpXc2359IilkwxHzntt2YMqQqcFOEzEqIGwJa1sBxAX8M9aiYJ8gsldikEs9qTe72CTjnH0LjOlXPlLlOKVpKVPyNnDDIzCvs12Qk6MVB5k1mMxQALcgPyj9vGX+dPBSl7MV/EfjipcoSUj43dT8jgchHy9OnYeK5ICs529g37eNZ/EXWd5qFH8qSQA2zm/rn2jNKlErI5BKfRID/RvOFJlxJNlAUpb5P1J97Qw0vCVEAOXUQGbAIfL8m+XMRXo0hUyo4BCQMsBY+5+sNdTqUpWlialAoe3xC/N90jG0Z3bouqBOKSu6kLy6gZZS7/6jd2NqX84yUjToXPkyipkqUEkjaot7Y9zG04pxYSVhNTd3KqKeZNiN7lJF9ucZnRKXNnTGl1lOnUk4lkOQKi4yCpvaNeJYsz5H0NOBIRJWuRO8SUmaynIBSpSEXANh4CXJa7PvBU3QhS1JSmtlBTt4+7CClKSQQfFLD3NlAEwDJnqmrUfw5UpVCpoSUZumwqwUl7g+xhxo5qpXej8LOH8vu1JQqWyFJSFukhW8usnNyWfA1IMlxPWpBlhNBAMtZKWcUuCksA3Pd7XjWSp/dzVoNTJX4HLsCkEDyF4x3aWb3k2vuu7rFbWchWDYncG0aoTXmIWWpmIkKPN6VubdQIw5o2XxumGoV8XhDgWZsdLc7+kLTOJUAw2p9cH1JaDCmkpS10gkkPdsfQj1irULRVWPh2LNi+0c6VI6XK2UK1Lu35XST5Fx73DQ54dqGmsLJ538L4DWtb5wiWsKmqSnEykANa7gB/IvH0GTwLTFCR/PEwAXdBFtmYW9YbjeCbybvg0l9KJRILpUklPUnAPnvHHZns7+E0/cJUVgLUpKlBiHvt194R9nZ6kUBSjlsi7G1842PKN/KXYPHXBppHNJU6Phv8AEZb8QUdglIOdjSfoY0nYGSTOdNxQ5d8G0Ju32iUjUvMcLVUqkEYKlFJfn/eNH/CgELW//j+VcQ/mU9G47h32/YgaXwqVKWuaEgKXeYq923N2wIdxmf4icR7jQzS7VtLcFqa7E+zxtghHyHTziqZMWyh4k7KfxF8EYI5je0fTuwenQZRmUArC1AKIvhJIdnj5XotanvaEipRSixLWZWTa9JBvH2D+HYI0y3/8qvkExhB3IqQP2qKitCDJE1CgfyKUQRfa3zEZrteJ0zSTiqT3fh8VR2JDEN0ze14+rJMJO2620OoPJH3EbONsUXk+FcHlp7pASASPC7izkF/cG0Pu4QPswN+thzeF+nkUrWACrDECwNIJGel+og6RNUoOCw2ubhs22jnSLNn/ABI46JUiXK/NOmpT/wAU+Mn3CR6x8/VPAlv1t5dI0HbbSS5qFTVBZmISySKiE3ckhNgAHLxkdPoZs9BEtJoHxTFeGWnmSo25WuekayVyIi8CzsxqyOI6eYmxTNDnm7pvyzH0CZrK1KmG1RKvckxjdO+ll0p8S1FRNiLOwLZuNoY6bXuyMmlL+bXjKTb/AIbQpL7NQoFN1pUkW+IEfMxqtH220sxgVlB5LSfqHHzjAmUlYAUgG5+IA/W0Z7imp7mddKwgpDGk0ls3AYM8Ccl8Qai8SPvOn1YXdBCkkAgguNx9o6VNwHuehOz+nrGB7Ha1Q08uxchRs+6iRfyjRJ1irZjdNtGMkk8Dolb/ABIb/aX+sVcU1CkylMQC2WduZ9nhb/1HoYQ9qeLUyiVVBIc5Z7Gxh9CPlnaHUGZPvioA+QLfqYB06iV5+J1X5fF/YQz4fwufrZxElFQAV48JSWIurAz59DB2q7Da2SphK71LpFclQXYtt8QYXuBGKTaNLSYBwhBIPw7M/r65uY70RI1CfBLKwxIYUsoEO3NRdXnBmm4BqUIWDJngnH8tfLa3O8TgGnmS9cmbMkKKUIUqiYkpBWbbjbYdIjTbZe6SMtxnVFWpmFJUDUpFrBvCgA9HTVHXAWlzZ6UqVSQkON0jx5ZwQUpI5s3KPr+t4nImL7o6LToWpKiF0gnw+SRe53j5B244d3eqaWDSpIUd3IJBPLAEaw5Iv8UZy45RVsd9mlFE1U7KVpuh/u1jk/2d2vFZy5qFgAJcrBYsHWGSz4pLkG2Noz3BVUIqJ5Y5MRAfGNUV2rAwc9PfdoE25DkoqILP4YsgLQhSgPCSkEi2DYWBFn5giNP2dJMpFQamXTd8BZs3QMbxldDOqZJV+bH+4383vH0XgXCpuo8MqWo0uOQA8zZ39YjmvQcdJ2ytC1KKXbxAflLja3Ni2IA1UpXd0FPwEppNiA4fPp+87nhPZ3UaGYidMSJllChDqIU3xPTycWh5rNOeJBImaUpY2mlVJF/9viFsMRCjx+9lufrR8Q0b/iJKNipCm6j+ziPpGkUQ4ywLep/fyhxof4XadC+8WpalBwllBkvhVkjxDra28GabsipCZhXMJY+GlDkpGCQC5PkIp8bslTQpkatMtUkK+FVT9MF+fS3MxutPqTSGboSX9j5R831HDvxE2WmWtkylEElCgX8Ngkh3jfcK0KpaQ6lHzS3LbbHzh8V6Fy1Yq7V9kU61QmFakzUpAT/TYuARnO4MKew+j1Gk1DTZMwIUFIKmqAwoF0uGcEP1jeCIFGNHC3ZnZame75EIe3OhOq0ipSUlRqCiByS5+rWh03OLEECKEnR+ftDLCFzZl6goAlQdtqb8rW+VjH2HsKQNKSLArUR7C/rGe7cdgF6pZXp5iE1rCpiFkgEszggG/nuXeND2M4TN0umEmbSSlRalTinbPrGUItSLbVGnC4R9uz/9fqmz3SmhoCYq12gE+WqXMehYZQBYkcnGI2RKwz4rwKdLIUAshmUU+4/5ZN3goqAwQkMKQww3+YN/iBwhWl1KZklITKUkAAJpSCkfCTglnI3ubwvlJ8Kbl2u/tzMc7Xi6ZaPrOo7PpWpJUbJdkj4XNnIwSNnhXM7BSpkzvZ06atTMEghKEjklLWjXxI3cU9kJ1ozsrsRok3Mmo/6lKPydvlBkrszo0400l+fdpf3IeG0SBJIQg13ZDTTPhSZZ5oLfI2gTSdm5klNKVCYHJH5Sx6f3jVRIKQGY/AL3SI7Rw1XIfv0jSRIYGdPDOYHvF0vhrbP0h5HlMACTVcKRNSErSWGKSR9DFmh4ciSmmWlgcuSfrDePKYVK7AB7k8hA/EOEpnoKFkgO7pLMYbUxKYbzhgYXU9gP5qZqJ58LhlIdwbm4P2i6T2EkF/xCJc6/hqR8IYWzzjZ0x4URC44p2inOTVMySuwWhZhpkAchYfKKdP8Aw04cFE/hgX2Upak/+pU3yjahEegRZIp4f2a00j/sSZcr/YhKfmA8G9y28ExGgAp7po7SGhOeDz7gaxbF2eWgketot4RwdUkqUrUTZpVkKPhB5gbekKx0jjU9ndOtRVQUk3NCil/QWg3RaBMpNKSpnJuSWfz2gtojQUthbKzLj3uxHbRKYYivu4lEWUx60AFPdxO7i1o9aACruo9EqO2iNAByJcdBMRojQADcQ4dLnoMuagLQcg9MHoeojPo7A6VNkd4kcgtwP/YE/ONS0egdYTSYWexIkSGBIkSJABIkSJABIkSJABIkSJABIkSJABI8iRIAPTEiRIAPDHoiRIAJEiRIAJEiRIAJEiRIAJEMeRIAPYkSJABIkeRIAPYkSJABIkSJABI8iRI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9223" name="Picture 7" descr="C:\Users\Лина\Desktop\шалаш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204864"/>
            <a:ext cx="4365788" cy="2736304"/>
          </a:xfrm>
          <a:prstGeom prst="rect">
            <a:avLst/>
          </a:prstGeom>
          <a:noFill/>
        </p:spPr>
      </p:pic>
      <p:pic>
        <p:nvPicPr>
          <p:cNvPr id="9225" name="Picture 9" descr="http://1.bp.blogspot.com/-N6xtJ6h6KZY/VLRmrh6krHI/AAAAAAAAACA/EfboLZrMGY0/s1600/vyzhivanie_v_zimnem_lesu_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831898"/>
            <a:ext cx="4032448" cy="2795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2339752" y="2060848"/>
            <a:ext cx="453650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OfficinaSansC-Book"/>
              </a:rPr>
              <a:t>И охотникам на ум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OfficinaSansC-Book"/>
              </a:rPr>
              <a:t>Вдруг взбрело построить чум: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OfficinaSansC-Book"/>
              </a:rPr>
              <a:t>— Пропадает столько шкур-то!..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OfficinaSansC-Book"/>
              </a:rPr>
              <a:t>Так возникли чум и юрта,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OfficinaSansC-Book"/>
              </a:rPr>
              <a:t>Хаты, избы, терема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OfficinaSansC-Book"/>
              </a:rPr>
              <a:t>И кирпичные дома.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OfficinaSansC-Book"/>
              </a:rPr>
              <a:t>Из стекла, бетона, стали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OfficinaSansC-Book"/>
              </a:rPr>
              <a:t>Небоскрёбы всюду встали…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OfficinaSansC-Book"/>
              </a:rPr>
              <a:t>Но порой и 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  <a:ea typeface="Calibri" pitchFamily="34" charset="0"/>
                <a:cs typeface="OfficinaSansC-Book"/>
              </a:rPr>
              <a:t>малыши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OfficinaSansC-Book"/>
              </a:rPr>
              <a:t>Строят домик для души!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2770" name="Picture 2" descr="http://i.i.ua/photo/images/pic/5/5/4609955_a5ccc8b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276872"/>
            <a:ext cx="2243403" cy="1682552"/>
          </a:xfrm>
          <a:prstGeom prst="rect">
            <a:avLst/>
          </a:prstGeom>
          <a:noFill/>
        </p:spPr>
      </p:pic>
      <p:sp>
        <p:nvSpPr>
          <p:cNvPr id="32772" name="AutoShape 4" descr="data:image/jpeg;base64,/9j/4AAQSkZJRgABAQAAAQABAAD/2wCEAAkGBxQTEhUTExQVFhUXFxwaGBcXGRgeGxkfIBwdHBocGxwdHCogHB8mHBkcITEhJSkrLi4uGyAzODMsNygtLi0BCgoKDg0OGhAQGiwkHyQsLCwsLCwsLCwsLCwsLCwsLCwsLCwsLCwsLCwsLCwsLCwsLCwsLCwsLCwsLCwsLCwsLP/AABEIAKgBLAMBIgACEQEDEQH/xAAcAAACAgMBAQAAAAAAAAAAAAAEBQMGAAIHAQj/xABFEAACAQIEBAQDBQYDBwMFAQABAhEDIQAEEjEFIkFRBhNhcTKBkUJSobHBBxQjYtHwcpLhFTOCorLS8SRDwhc0U2PDFv/EABgBAAMBAQAAAAAAAAAAAAAAAAECAwAE/8QAJREAAgICAgICAwADAAAAAAAAAAECEQMhEjFBUQQTIjJhQnGB/9oADAMBAAIRAxEAPwDZOC0zVovSpKqwWOv4SEpgHk7ampmRGxPW4HGMjSWm7IAdI1gNYlZ1QTbSxUcpAMbErMsnzHEKhNGkrsNCFWsFGloDAj+ZgFvaIscdD4Zw2acuFgiGAWZEc2pjd7z274KqWkTdx2yOjQpPS1IzF7MoLEc4hgpB2AYQZmO++AOMZYVMq2bWkGqVBqpFzLqnLp5ftMQpbTB+LTBg4rVatVy+aanTllBN2gRzAgiZDTfe86ul8GUuG1qtWizsUGXSNJYxKsdMLBUlgFNjbT3ODZuPk0bhfLT1oiLXphamkQilQG1qdULqQudRIVgIAA5sSZPghyVPWGL1asjSIBSnzAM87ahpgdCwmdLHA2azNNyaVGu2lSxEFoBVwtEKFWQqomw9OxDb50q+SalWDrUVwdbMRIGk6SRaTTIsBeBaxhNWM7od+HszQrNWSkX1tU1EsSECggIwAuzBdItAsNgMLTwWjqJpsalRtWrYnUahSQFsAWBmfQgiCcVfwxkMxla7tej5cCXjVzAQFUgmWE7Dr0xavCeRo+fV8+qxqtVKhS+kNfeUMM3M4tIEmN7670wVW0ecf4UoNOm5+IhQEAtEnSpmCRABaN6jdrFNm0pUtNNSwRQikaCsfZEq5A9jB6wAJwfnaNHz1ppRA8skjSJJcx3JkqpYkNy/xQSdg3i8J86oXYAKCVSghLGQQrmQVBErpJY3ZXJMMMN09A/2DUszK/wwQpEaiLk3DSyyWJPRe1yAYJCZhQGY630Can2FXreSosBAWZPWd8e8ayrKjLQ8lXILTsFWbF4AsTIEb6Tv0DyuRKoRX06o11ABCqCTswMKWkzAbr8MQWToVon8PeJBmiWpGdIPJe8+p+vzG98XCi02MT1j8sc98NcFWg7NSb4hGjm5b2UGZOx3iIJMAHF1yTWknpJNrkxECOgiPlE7YaEn5EnFXoZxjIxlIHrjSlmFYkDFLJ0SRj2MbAY9jGDRpGNtONgMexgGo004yMbxj2MY1GmnGAY3jGRjGo1jHoGNox7GMY0049042Ax7jGNMQsFImxPSf0nrhPxTMOutQPOMSFUfxF9goJIPQyu3XAVKsdBLghJaSYGmCRDSnKRYyF2hpwOSG4sKz6+YswXUEGbW6jSJmRaN79RGFVZa8mgxRlbYNr1HUSfLM/aY6wGbmMGWBEsTQUIzK2vQDAfLglp/nF26EGRzCN+q5+IDynqrqBREYkkckaXVijnXoDqzKZiAIm5xNu9jpBPirhFV1GYpMozNMB1pOgKsynWAnWY1ruZDmwmQLGUzamqAzhqYdVHxISG1Qy3BCopMnSDFsMqnikHWhpNWGmS9NZETsV1EzcQZIJ7RihUOIuldqdIoiVjqADBZlkWoY3TUFB0kW5jeCMCTQ8U2S5RHoPVoVzBqQTUKBvMgkmNJaHNg6i5UcsHBjUVpU6qQtRIGlNQDv5gtpDXldPxFrLcTIOCmyVXNUCHrIAA1Q6aWogAgpzJWARgR782xnC6i7aatGomti2yU6ir5ZUqlVRvr1r8AJuWIvIKUPdhviWvUFCvl2dtdWtl8urjqNKO6zvY1GsTcMbHfF/yC06aCmnloqcqh4kheUEDoLWFv1PIOFZlq2ZoIRqZa+p9eqHYIDLAg9mjUCTpG0lcdWy1EkWp6QCVABU2Fultwe3th4PbEmjktDJt5yPoOg85mZAl4DTHST3IkiYx06iHICisAo0hNQ3sIi1xsBNzGw68w8+rl6iurBzOnWdTG1pAZkmCWi24NrnDnhQzdWoPLcwZYRJ0gOYldenopAsACOgGJQlRScbJ/HuScmnUeosgDUomSBcNp02gE3uLnaRMXDeIVxli4KFvPIctJaREMJImY2Mxa2+JPE7vRVabmWaVZY6x9otJMqTEkE2jYjCLhddSgUmVkMbvy6m0ne0jaCRYtvOBJ/loMV+JHnMsaWZBJLUjUZiBMjVUWVgQTHIbRKmxF4a8VzzuivRDU50owA+Flc1KcFTGoAMO/P1icRVuMUzmWcBSqI7KGi7MlNFMSJAjVaJv6Q4qVK2YyrrTpU7qXFNVUQ6w03+8wIA7L7YwX/TOGKHzAp1I/3aVWNM1H515SDO7BSrfaEtMkjEfDuChq1OpT1+dUqVahLHlVRUIV2gQkgjSBIOlrWCl9lM9llzCVoVaRy9espseU15Ugf4adsC+Gc1CBzUM1FXVTVWDIAJpqxuFN2mYEsegw6XhiMc8Ry9PLUVKAM5qQGkamdtUBdTbiWME3hiSSWJCpUadAkCpSUD4iQSKY6LduYkhtKxqkkkXuHn+Mlq40qW8pZGldQV2FmXoXFO4GwWodVgdW+SWly+bB0WUuWIBPKSGZdVRiZEoJYk/BqOpr2Kk6Jsv5YMDzdM69SB2v3cqNBcRJ5tCtAAOmMBVfFADLQl0S9mU+YXPwBixtY6tjACiCJGCfFOTzP7tUNJagUDlEhIUCQy0xZL2A+OALgyMJuBeC3apTrZhSYJLoNJYmZKs2sySdzHYdzhZN+ApLyWfKjTGqQ0GA0aUFlmAIAAD+pIEk6jh9QpIO4jpN951MZuZv8/aFGS4fQZyxJC04WCQBqVnPMQdNi2wO4JsDd7RSiRyIGA+6P/kBAPzw8RJJE0hlOm9jGE3h9paB90E/P8v9cNCdBWKZGo6fiXsT39+uK1wTOaVqGCJrspnsiK0exZ9OC5bQFHTLfEb4VZ3jKLZIc99lHz6/L64UcW4sasKLIP8AmPc/oMLwuLqPskxkvGqupSTaRKqFi53v2xauG5hahMgxEi0fKQb/AExSFEXw/wCAZzQRJEExB3EnocJk/hSFeSzDKBhKnfbrgapRKmCPn0OCcnyuU6MJA6CO31GDrfCb4iptFHBCXHkYLzWV0mRtgeMVTsi00eY9jHuPcazHkYAztGmTqYxAP2tII6gnt1ifwwbUcKCSQANycCUqFNlFRADqg6tz8ie0fOMawmmWqn4EpimAT8XW9iFHcXIYqRPW+A85wpKlQ+aA86bbKbiJUb9RzEgAwNycGsbahdlmSOo7xudtvQ4H4lmgFBJ+yGBGzCJI69BPywDHlHLoFZYYDV8Klo7RvvA9Om2FLcHoViammoZVgILkHU0tKuSpU2Gwm7dQQatM6nV2kaiCNtomZkiQOh6N2EkjJKRqJdSb8jEXt8JFxGw6j1tgdjLQnp5NTpWo9WuVbTztsAtp8pVBsNoAv1mTTuK5UCoatBZCaaq5WSVdQSdYI/3ZPMAVIsBYgnDjOZyRVLsBVoVJU2NRluRDAm2nUCBaVMwRiThI20eYFBh1v5iFaagG5uogWAMEDe64k2uii9k/DadIUqWaRAKTKzoGVSOYSqmJvqAQ9mHtIPiCimulXAUEQGBkN5bBeYx92qUe3QOZucQcCDinWyVj5VSoVYQOVmLAgabGWBgAEEH4ceeQtShqqKSzK0KJAClXRQ32VhYhTcT1+zr8B8glbPK3FUakrEmkqU4CSrlWhiANJhXI9PlGOj5PJELJruCeaAUO99ymOOeDqhfM+YTGkIJN7tCgbyRy/LF44jT0vplpAvzub9vhO3w7/ZxoyoElZWafDRXFSocyBU1MSoVAGE306i28T8UTiLJZn91rKjVHamwOry9FNwlip1JcnWSItAA21RhjwziApUB5aqtZxdgadtba2ux6TABm637YVZziEOjBgzkkMxIIOq1Q7yLxN79OuEuilF7ellW0VEpqRSOsgyQYvqjXdgRM2mYPpQPC+epZWoEchwQNUhjLSD1IAPUEAGSOsx5ms4VDoVBvFxfe+qDcTJiTviHK0aRqsYAA8xwLnZdSglSIJCgSdyRbfCudjKFdhGcyM5kbAsqOW0qohy0lAZmdJaO1xbFk4H4ipFyzVPJOkAAWWbCZMhYmdjYnFIfMLUJCq682nmefhUqoA0ysdizX64sWW4clRWGrSqgtpZjoB+9YSOcHc/LrgJ7M46NcxmF1eTRYGf3lNywNM1VqAjTaPLpuIFoBPS5tLia0MpQFNRUq1KKQbHQyUwah+kk9+X3xXc3pStXai38NU5Wb4gWpjkaYMglpnqOvVjxd6ZFLy9LA0xTW0aqjqpYGPiWUpITsecTecNyBxHXhnKF6WovVGp4cgnXUWoQfKomBBIALML8ukMFUsLnwzhtOmQzKFq9AL6V2Cod2t9r32AgBcFqUlQNKaQNFJQyyFBhniZ1O0tIkxptvL2hX6AhkiST1F/179pxSNE5We5gioyU5MHnbcEhY0g9pcqfXQR3xBXRnY0KZKKvx1F0gqGvoUxZyCGmLAqZBIkcsfMqGmSXqP5SAyR/DkMzCbKjtUJI3hQN1wxyCQNIMqLlu5mTLWDEkknSsC47DDiUSZTh1KkqrTRVCiF3Md4Jk36nc9cTPSUmdj3G+NcyRp3I7ER9L2vhRTqspJJGkA2tHWwIvAA1ddz6RrNRtx3OBUWGkhwI6iQRPyB1fI4q5N2j4S7NHbV/4H0xvmsyKjlhIGw3vHXew/wBcDVb2xaEa2yUneiRD1xsDeMaqOmNkF8O2LRKq7f3O+J6IPQSew9BLT2gAnGgTv2wwyK6Uap1aUT/+jfkB88JIeJYPD+e80mT8K6b7kyDJHy/PD2sbah0xUfDjadR6akE9hqn9Ti006mkANsbau/T+n1xzy0y8donaCL9RhbVSDH0wYR9kWK3X9Pl0OImgjsJ+aN6+h/uxxlKjSjYNGE/iTO1aVMGkuptQkbiCYOrmBUQSdQsCL9sNq1YISGOkgTfbr9dul8Ubj3EctnUAaqctWpM0amjqJCkNcHSpVrHYkXjDt6J0KMx4gZ6TM2YGp0g0oEkamEH7QEkQY6EarE4b8G8U/BTpUx5IB0kkC0bNDNcSduojeQOWCvFRg7OGQkcvWBIN7wNjcnqLTh1lc+tMQByEW0lv+ExJmN798TbHpHVMlxCnVIajZyAzITG5YDV0WSHhupHbHsqx0FQUYlNDdiASD2g6k9I9RFK8LcQK1WdhyhCzMSPQ3B99j0BuTE2GpW/i6iZVyr6hFxoYWB3EabkWJO8g4bloHEhq1CiNLMWerUEknVZmSRBj4VG5v84wy/2ujppBVWFoLQZ2jSYJg2I9Ot8L0rAUqS1GIWJYg76xqMAkx8YH/GdrlZMtQ1AmTTS5NmAZRIB0wAbRchekg7Y1moQcczRNM1G00wgIOkc1SnzBheLjlIgkyCBIZsJM/wASelmC6sR8QLKxAMwuopsQwB5hZrXkXI43xhaNQeVNYKWnzQNDEgCFCRAEfFfbqMIqzhhTckgadLINQvA5puASmgyN2RpEHE2UQybi7iqlWWU1ENGsWUjSzAhWI9Sep+zECIxZuK5hUy9dEYgCm7EOZMgTKEieaIgG0R90YoTZT46bOzA7A/EZEgklRHO4mfXBPF+NrWyhZpStp0ONUh2DBNQtc6FJPsT1jB3QCfwIVRqskCVpwzQYKtqaJ7LJI7D0g2HM0g7sy6CpNi7hWIgXYaTcmT2GwEDFK4EqaF8xtOtib7RaJMi0AR7zsMWDMcMWsQxriyqILK0QBIl3U7ztI7E4nfgegbiGZ11FZW1yW+CGAMAAyov9k7CLXOA61WmCiuGJUm+mCRBETbsSOxFumDeKaKkTJWTAYjV8KARsQbbg7YA4pSbT5oNlAZrmbCWWYAJiRFu3WSG7GSJ6+dV/sJKwQ1gTpcHfSJ7xFieoiIixUadLKSNRXTyyW977ROF1WoFRTpmG0sdRIaKbEiJESYMdfwDzMVSANKCprp8nIAEIZmJ1Ahp0o4hSBzrMxcUw2A59dIpswClyaqkfaGtiSb7E9+hHrgzJcQIqVXJkaSfLuAYOwiywJM36iDOFmYz6NQQtTmAFA1ONMS0AktYF9zJPXpginnAaVVKaBS5CtNzflN4FoLDYfEd98LRuwJ6WtqzVDL1NT6BqOnUqsOa4IElfTQZ3GGeSLsaKAEBUXSRAM1AAjEzIgwR1EdALLa2aRK3+7AUqkqeoBvPadOLJ4arKyKQJbzEo0wdytCm+5uBLOpna3TD9g6Oh5GvSWlokLqGkQpIAj2jcW9hhHV8VBDriA8EqoMSSQBtALESCOoMzBwn4xxJ6VBENzULBiwkqAagG4tGnpfFcSuWqBnEKp2O6idhe3MRMGd/U4LkKonTuB2pJ5zS5pqrKPhEfZJkmCbkTDEk36HZrifI4HLC2P8t9rjb3t6YqvBON0xT0kDUVlgT8doaJ72K7G14tha/FnZmprMmy3vcG8ztAuTcycNzBxLvT42GDKXUwN43sCf1uN5Bjqa/UzTuGSbFiT36QD3MAYDyuXKgiQWPxN0HtP9/gMFIkWx1Y8b7ZzzmukbC2NlXrjAMaGuuvRI1hdWnqATAMdpxYlRtjbL748AjElAX/AEwrCkExJAncx7dz9L4IzNbURpEKohR2A/XqT1JwLltjffr6dsERjeQ+B14eoyrX3P8ASJ+mLBlmDoVYbWI7dcV3w7mAA4tvM9sPaTBCDM6jE+8x+mOafZeHQXFwDvFvUdfzH4Y1cwdQ7Qw7jv7j8pxtWTULGGFwex9fQ7HGobUJFiDBHY9v76EHrhBxR4g4T59M0w2mppY0au+4gq3cRYjtDbg44pxjhzU6jrWIWsGmpTnqZjS1tUiD03tO+PoGpBABsCf8rbiP79MVzxr4U/fqPKwTMU/hb7LfysJjSek7HuNymBnBRQ6amibAg/Sem/piekyj44PoDB6wSLEXHSd5xHxLIihVKNrpuhCmkzairR6gzIOw2kXxE1epUI00SUayQveCeYztImTHrvhhaHS14UFNVObRMg9YvuVDTF/s++LFlcyFpJc6iGp3M6ZYAQZsQJsANyDviuVskVVVUojlGkEEzEEaHMARrWdpAkiImOkSogFyOQzcRFj0DGTzQLgR2nCOhki7LxOjTfUTaJSCpYGJIANit2X9OuNK/i2kbMjt0bWZ2GxWysbxHKfS4xT8/namiG+H4RyrN4iSLE/hJJ3JwkrI4I1bkdSOxjaY2PqOnQ4Fhou1ZqNRBWWipIsU5gNRlhOndYO1iIUeuK/QriGDavhmA0BtM7GQDZiR94ggXtgPKhkDAyFcQ2+xPRpiO/5ROMRlUDQSsndlBhh/NNj6QOu+FsaguhUQc1ZEMMIEDUFkwp1bDlJJjrI7lDn0Pm1NGn+I5ULeRIBNiLAlyAd7GIjD7KZWmzlWIB0s4gmOXUzfHcSkxJ3W8xhVxrKeXVW2knYTPUXn8f8AzjJvo1Ia1coAFIIgQp7gAxJuYG256gC0Eu+EHykKlazSxM0Vd1HSNXlm4iOnSwwgo1FpkKVLIWA5YNwRsrSC3cQQRb2uvAM3RpUVV1oMTJhmClQdllkl4+91wiCyo1NJZSsGTJgGRFzOn+7bdz66+arLABIMkMAYk29rx1EkDqMBQYHQAGY9Y6kdx1MXwPXrVYYhY0kkT8MTt9Rt1kbYCY7QElFSyLAaKhBBOoEqrDVEfC2lbHacEtXPloFhNA1BojmLhtU+mlTbt33J4TlyvmiBzEgKL9Uc3m0GkwgkEyd7wFnqaGjUeYC1TTLDa/OvoTJe/ZB64Zu6FSoeZmqHppCo6woCgIwEiJIUcpKBbbW2xDkaIWDU8rUzhdKabQSx5aamGlZv2MgzBErUQitfS6qoZINoA1RfaBF9wMaoQtVlBhbumsCeZU6bA2Y/l6qhjbIia1VmVDo0gm7KIPS8zc/X5gvgLaNFVQEBq1IJvpUA7KQfi1gdcKuGuU1tIuRU3Nwx2ki9x69fXHmRe8gTAMQYElhIj1gdtsZmSH3Hs5r0IQNITU38+pmYD0+I9PwJlMzjTAbYgkbEC8Agdd/QTfB2fzJGhTNqdMmCYLFAZ36An02wlKbaIJLGw3M7AXv/AOO+N2wrSDsopYwol55R3Myb9PUm0b4t/C+FilJMGo3xEdPQf1/0GNfD/CvIpy0Gqw5iOn8o9B+Megw0x24cKj+T7OPLl5aXR5p6fTHsY8UYypWCKSbD+7Abk+mL8iFGxMCen6YqXCqTJmfNqEBqqMzTsDqW3rEgfL0w+zmbldKjc6ST67x3MH+9sA/uup9R/wDbQt7ywA/ANbHPkk3NJHRjjUWwvM8VVQfTqbC/vufTA+VzbVNahtJgfD9kE/nHynA+YVSpdxcHlEXJjt1x7wul5eozJIGo9z6+wwzYqWhmK5WFao/YHUfyGw9vwwRl6dQyWqOKf3rM59EEEMI+1HT7fRShLHnBtcGP1+UEfI4POdAsJPpeD7dvf88ZM1Dvg+eKVUUNNN3KidMCRG4UE8wi5tiy+cdMBbXMTt8jaLTv0xRcnVD1VFNgH1A6WtMEbqSNURuDI6WJxbs3nRSIWr/DYmy2PWCB1IN4IFx2NhHJd6Kw62WTLZkNE2J79/ywQ9P7Q3iD6jp8x0+YxWuCV/iXo0PTPYEXA6xb9MPspUMA/Xt64FhNjvBuGHyI9D6fUY2SZg/FHK33gOh9e/1xvmGULzWE73sehkbX648pIdidSmCp6+htb5iPbvrMVbxr4MocRTXpC5lFIVtpseSp3AJtO24sb8Xzz1MiwoaPLZSdQDrqIHSqBMMZQz8JWImbfSvlgnV16+vr74pn7SfAVPiNMOkJmqY5HOzD7j9Y3g7qT6kYKYKs42PE5ZiyU6SOVnzGLlwecABy3UN9oR3kSMElHqAQzVSpA0kEz1ApkdCAeXl+E/yzWc1kGpM1OopV1JDKdwRYg4myVUzpBY6gR0JAgzEntY+mEvY1UWFWGgVAAxgEuCIMgbrIaPUEevWY6udncc0CCsdAIMiCCO8YHFHaZJnoY94/uLjGTESvuTIOw2j/AE/PEx0iDJHmd1qgH4ubUL9DMAEg/OCY6kbnNBySyqINyAA3QQwNjf0B2HSMTKn8yC1gYFze8mD+PbElTJFEGtPkygGAd7gNpuBqEjp6A2agGgWRhUEzTIfTNiAyhht1kL6zGNfE6mnKK7GmYZF3EH4Ssm0qQY6zPubllXXBYQwIiQJJgwe8lbEdTHaQOLo9SkqRIoSQftCmSIU/4WfSD2YDYDGRmM8lRBFKqYlnUn05dYMA+9gBsvTBmapNqkU0qA3BJdYHQAA7favfmOF6lgtASLKgEQP/AGztte5E9zgwVSQNNUIIsF/GbG8zfrvF8Cw0Q1Vhbht+ot2mO3+naMb5dJIleXpBiw9xA5b9BbrGBadaFJI1QQQp/mnsQY1RYe/oYVqNMMWMkHp/W3T9MBK0O9GnF3Mny2OmQYiCdJGoxN+WGBO4mQNsC1aTNRZFIio5dpW9tMEC8XB26E9JxLVrMvMCZEFdrQAfkYPzwyyIUG8DTRa8XkggAkQeYtb5CMPdCNG3ECavMgWXpp5gH3iihiCRdbEj0i9pwDxCnodty/lTJJ3kCB3HN7yN+5HDQCTsYUkKehkrzT1hFvtEdZkPPHVmVAPoYG0Qdoj7X4YW9hrRtmlAq0gLaaY/Mi+94tjehVYCQOUKhYdrs/4aD9D8oiP4lR7SoUR9SR+Ef+Ma5Vy3M14XYkbTqYDtYED3wWZBfG25xY8tOlaOvk0/7+vrhh4Ky0mpWOyHSvo0cx/yn8fbCPjDy5vchJ26IF94gTi3eGaq/u6AatGmQdIktPNHzkX7dsWwwTZHLJ0PXq98bM+IKnEqNzBMDV8u9z0F/TtjduI0wdIRpBCwNNiZgfFaSG3jaTAieuv6cv8Aw9zWZCLtfoIP4wLYArVhpkkkk9QSR8hYY349TlaeiCzklSSbDSNRPvP1wLmMsbaC02U3AgSdTAAXt03sLiBiMpNOisYpokXSdEGZGo9RN+ve5nEa1D5raSthBmZ21DYzH9cKRx0UXanoLkBTqZwBsOUKEuAZvPbEVLNVHL1kEEop8oGbgW3jcHrsPfEZck+RVJNUMavE3AHmKrKCNOuLg23kEE73wy4I9KsC1OGIjUqTYXFgRcTbUIEjfFa4oxpGizcxLICI7mCTJN79I3xvwDPmsaSsikM1QMpgjS2p7CLcygT77YaM/YHD0Wz9xQj4zNp3G3zxoODp0YzPz9RJvgHJ5OoCbMEQjydLzCncMpEH5zYiIgYgprXLFQpNJy38QVQGVgxEi0wSAYUx6RYtzQvFjXhXDW8+55WNwXVRsRPuPcf0t3iPhlV6UaGJpiFfUpLL6wfiBvcReNpxzjjWfq5c06iGXCGdTBAYgbKImWnp0uIGD+G8cZsvl0StUDK/KVcReaRDFtVoY3FusAicTnJLaHjFtUWngfEStCkGIJWo9Nha+zLbobsPlth5wzizFyhmLXIBidtv7gTjlnD2ENT11JSXZleQ2piUUc0tpEXJN7faMOmJasqjMwEpgJqZtzLBgT8UFmFySOWNycTlOh1A6zTq6lIaDb5EY2pOBMW6+83n/XFEp5jy6hpjMMC1EsblgIPxC951+hsSDcwzXPMVbmqiadJwArRqYNqpho5tl2AZdQ7xhY5L8DPHXkt6MMbziq0a7jzVR6soXAZqZhoCsG2GsS2i0AwdiCcbDiYqAQ1RXekKqWMadypE3P8AhvcTMXb7BXApf7Z+Cglc5TEOrCnVH3pHI3aR8PrqHbHNacCpTInSNUiZ6RHfrPb9O2+IkOYytSmQ0sNyDplTKsLmFLXBvaeq447mOHtSqZdjB1pUZdpgECT2M/1wib8jNGU81Bkm462v79OotfHlYmzCDqmIHyv+GC3omJWLn+//ADiPNpyj2vHy29r4W0NTBnqgET0ED8dh0vPbE2WzBBIZS1O8orFYNhOoggGBHwmQSPUQHfr/AH8u+Nd23HXpE9ffrtggCf3SlUqaadRvMZQKaVFEsTOkJUU6S2roQk2i5AwDnKtanWUMtQMFAqLudLDrHQ9D3iJsSMP/ALgTePLXb7zR+uGHEK8ItPT/AAyH0gRNOosEMhiQCTcWBBPUAh1oV7Jc5UISkAIBGoAiJHMotNo0n6HElPOBRAZVHqJn1wGVY0qWqeZgwJtI0mPrMCLb+uAONOFqaSGMKPtD/tOAlfYW6GT6gRHNrCsdAJj4xDTsRcbQZmZmBWqEGSpKgmZn0Bnpbv6Y6l4Z8L1/IRqgVWIMoAqReAWUddIA7QBINyXdLgVRdkpn1JB9eu1z0xaOFPtk5Z66Rw3P50aOgiFMeg3/ABBPuO+LBwLKGuvIqszBFjWgkkhjYn7u/X8MdVXg9UMzClT1NGojrAgf0x7/ALMqxanT/v5Yb6F7Eed+jldThNWjX0MjgsNjvvv2N/xwtyPDqhzoBRwJZbKT/LeBGwBn1GOwvwl9zSpyOvLIxqeDvv5aX7R/TAXx17D979HI8nkWFSqChALqeflIB1Bd+8C3Y+uPX4cQVVTJZQTBB+1pBNhuI77b3OL9xvJkaZpKAxA1FZAIvcxtAJ9Cs42yfBVqqS2XVosZRY9OnT9cK8f58bGWT8bOZ+JcmRVIBsoUxv8A+2k+12mPWeuLXwGrRp5eijkyqCQA+5ljsL/Fiyp4WotFR8vSdmVCWdQSf4ai1piBt74q1WgqVGUIIFVwNvW1+m/0+eLwXDZKclLQzXM5QW0m940VL7CNtogRtjds5lIgqSJkyj33uZF/iNz3OFqLTBNhbTA0i8i959AO+N+UDToBAvOgXPU99+mKfYJwGlZlrEVVNlBUAiOvMY33AHyxEz/Ib2/LC7zgKlpAKn7JGx32/mx7nc6q03II5UJgESYBPX1xFytlFGilcTrXZlMkFo+OJJi3SdIUW7HFi4CsA/T0sIH4RiuUapDiOXeAoXbdpt92dom53xaOHKEQk7AfWMTyvpFIIJzGQFcsGJhSoUjuJMj5t9VxSaubbJVj5SqSpZQWBk7jocdDyqkLcX6+5En/AJicc08Tn+M/+Jv+o4muyqX4thNbxrmWBB0DvCi/uGmca8H8XVaC6Aqst5EAT1mQJn3JxXoxkYrxRG2XunxV8/AFNVKqx31A8yDta/5Yb8Gy9SlUVm0tGjVGyr5hJA7zqAPpOEn7PwIc+n5sf+3FyoCEdgbyoB9SxP8A8cRnosj3wzQKPX0gkq6nvysa4WfXUg+cYtWVhaqOqqJUiIG8m/oRHTuMV3gfmB6raB8SC/23DsV1GZ0hyJ/xD3w8yOdVyCLiSACOjAkA/IKPT5TicmFILyXGVOffLBAQ9NWNSVI1wf4fv5QDxveYgzixpRHmrAWCrA7bqV0/gzfQY4rlabDiwzzsq0xXK6iekGlO+xN/njtVVivls8LcgzES2349cGVIXsNGWUyGvbbFcyvDRQzlKkpJppQfQIHKpLQJ3JEx7AW3JsVaqURm0MYBMKJJjsO+Kg/H6jZoVfJXy0p1VDS0sBJFTbSFhdpnf0GMq8G2G+LD/wClzQBKhctqkCYVWZmt/hBxyTjlQK2Skyv7vVGoiLeaQDHSQPlOOk+L87OWraQwFbLvSUlSAQ2pbdJhtQFpjFD434frvQo1lWP3dDSKww1Es1SQSBFpkERtBMxgw2jSFtOoYG82/ufljfymA9/p+fqPaR6YzJeFc2UDKA1zteBNul5uOt8M8p4Vzjs3JZTcQ0b3+FbTeY7YH1PwFZF5FuRzPlsWNKjUBHw1lUjvIJIj64lbxLe3C8gTG+tVsf8Aj2/vtgvinh6pRQGpZQYMBxv05kA6n6YDy/hDN1k8zKqawmDqqUlabbatNh3n+uLY4SS2TnJN6EFRh5td9GnT5dSAQdMMHI1apKi4m5MCd8Z4nohChXzILmNSqLEGwKuwOw7YIPh/NB86jUDroU1eqmukdCaWYsYeG5eiyb7YH8S5CuMvTzDqfJqOpWpyQxKatgZBiTcDGa2a9GvC31KizP8AG0gRsNBNmm0EA6fU+uPOOCgld0qiozKQJpMFWIBFjeb3wPwcMRS06j/6hBb7zagoA6sYMfPC7iRJrVS06i7E6rEGbg36G2CkBn0l5J+6n0I/JseeSfX5M3/diEcSNuSY/lF/eDjP9rj7SL9CMdPGRzckEBG71B9P643U1PvVPmP6HAicWSfhX5D88V79o706mRqOFIekUZCpgCaiK83uNBPt9cBp0FNWW8VKg6t/lb+uPVzTjqf8jf0xxzw2yMABXqBamkHU7EgFqivtUF9OYDn11HbFy8JUW841KuaqlFnVSYHSzMGsSSSNMq1vvDtidlK/pbs4orIadQhlMSJZdjO4II/W464Jyx0qFUJA7tJ37m/XEfnUD1H+Y4zy6B6/Rjhq/gLDMvUYaQEWBAABEACwAHS2ONgMWLGQTUqMQd7u2/8Am/DHUeIVaVGlUrEtFNS0CJMdBIi5sPljldSk7nzaYLXawABg3vqIBiOhM+mCkK2SvbXa8fWxwQDYH0wNTeo5IGXIIiHYtJ3NwIFjYQTGJ01KJeiYG4ErYdBNha249xjOJlIiDTUPoI/U/p9MB8fraaUfeYL+p/AHBlAGNfl1ACSb6T7XkdMJPEGanQt1kE3jrafikxfbvhOO9j8kJ9BuQROkWKmQSY6gKRAb6HphxwegagGsAAfdkT7wd/nhRTQiZbVJtYDcHSDF45p7xiycOqrG4/L8N8Rm7kWiqiH0qJBYh273Mj2gz0xzfjzTUJ+f1vjpVWrCn2xzDipl59B+QwF+xT/BjLgXFaNFIqIHM9ri8g3F9o+uF3HcxTqVmekIQ7CI/DC/GYooJS5Enkbiol28DloIWCNN576jpv8A5sW0OxpwNIJqDc/dVvT/APZipeCWgET0Wfq+LTmJVEvuzH/pH6H6YjIoNMtXqJotfzpN+8AEGLiAxwm4pxqpQDPpYLqDQm9wRY+hY9rRjfMcX0KEIZrGNI1dxeLg3tOFXE8wCUcqynYeYpWxEyNQ2kC+FUUZtsRZjxT5lPyTTgFpLF5+3quNPuPnjuXhTxfRNCmj1gzqiqA0a2gBQSokkkjtuDjm/C0pty6EepUpu1IdAEViluuplYey4beGcvknzqUqlFHSsKtJZt/FoMJK6Tsyt32C4aVNASo6dxbxCtAByGcMCQqDmkEA7kAAA9cUPjHiZ6dfyhQV0ejrSoKhH8OoGUMU8skNY2mDa4BtZ/8A6f5EE6aBWdv41aJ9i5A+mMX9nuTggipcAEayRA2HMDbb6DtiUZIagfxZxyi2WqFq+XAYI9MFzcgrUUHlsGAsexB2wkzmcp5nh9V6+XYUlIqgGoAWYcgHJMABjcneN+lhzH7Nso6hZq6RGkShCwABA02gAC3YYA4n+z3LrSHNmGVSeUOBGrqAAB8vnh4UnSFk9CTIcJygUNSObUEn/dBqo+MgWTUYlNUajv1uMTZHjWWy2pJzd6pGp8tXUEkattM9diJ5hbGlfwwiKdFTMLtAPl6ZJgTAFpMYr+fpGjVamaryBqJgeqkxq3BQj5Yq5yh2hFFS6Y6zHE1zJr0fMqNRptTKpUDD7Ia4dQxEmwNiO4xYC1LJKlJNQXQraSSZJEk3BMk/KwxXMr4X1c9WowqNAJWnqMhQArNIuogR2Ai2H+UyLrqFV6lRfsSGBAHWehiRF7demGxuTdtaFmopUnsrlbLUzXzdaXc5qkaZTyxCnRoBBO567d8JuLcIzFXIUMklM/wyC1RmYBgNYAFMLAs4vPT1x0VIBPKSJJ3PqdtUfL8sTLmlH2PrH6tjodeER37OTeHPBWZpur1DpKVUqKqn4ihkc0jQegMGJOIM7+z3OFyURSOpNVRqJuTBEiSdu847Gc8B9gf8n/djwZ5f/wAf/R/3YSh7KjrOMGYYbFh7E4uOY4Flxcaip2bUQD84OBjwajJhXJHRXBj/ADKMdP2I5frZWlzr/eJ9z/XC/wAT5hmyeYUxemeg6c3b0xdDw3LAkFagPukz8jgTxFwujQpOKuUzVam0AmmV2MExpqBtrExbAlNVVBjCV2cJ4NkjW006lQrTWoLQSeYc5W0A6aY39PXFl4R41NGr5UJ5GswwF1JMSTsRb8cX7hnhKjVpa6NGrSQ6iUq1R5jBZMJIJQsxHMWFpGxnFdzn7KamYqVKtNhQpsNQp1QNSmBqEIzSCZIiNxtjlpqVnXacaLAvFTI10wbzaVn0tb8MQVc6zM2mwJ2sSB7kXthvlPD4SjSGZrprFNQxU6rgAE30m4g7byOmKb4x4V/FDU6lY0QlwpK3EkkhehERM7HHTLLGMbpnNHFKUqsajKsbMzFZB0dLbSOt74H4jxYU6corVCTChVbTNpl40iB88UJ+MV6VeMpWrIIUc1QteAGZtVoJE+gx1bI8dy+aVV8vznYaQjhV1HdiPMItucRl8nWkVXx6e9lWyfiTU16RggkLTOp5EmNI3sOg+eG/D861ZgBRqqCJBYXFgeYfZ3PU/Dior4ezbZypUSiqLrdrvRCAGYG+kj8MZw2keH5kPmWV2RbU6ZV41bSfhUaTNjJtAjE/uyLtlnhxvpF4qlQurUNMxqmxN7Ajc2Nh2xUuNUPMcmRdgAdREgbiIjeTfbDGj4op5hf3TLZcU1dw7NpUaYYMxAHKAYAJ/msCTiz8AyNIZem5CFHJI1LPODpYMD0sIO8GYxOfyJzyKCGj8eEMbk3s5fWyzB9CU20zAcDlkWgH4SRAtPTBGWRw+h1OksV1dAYkSpGodLH3BIx17P5KkqCmiU9Bu9EqOskwuzXIMidz74rWY4AmqwqJII03M/5pPy2674t9dkvsrsrufy7IrgtYLIKtKk3tE2j26jHPs9lahckqR+Hp+mOrZXwkEQKvmSojUUP1wHnuHMhiGa4G1/p0xOUZJ2kUhKLVNnLDlW7fiMa/u7dvyx0Rj0NOZgm8/Le+Navlm3kN2sG/S2+MnL0Goexd4MoVCG0iYCgyCb3MWI79+2LZWy9VlSAOVIIC3La3NtU9GGK/+/5eiYdjTYSQoJkfIHlmfTB9HxfQlVSodbGJ0M25gb2nbv8APBUE+xZSd6Bqb/xgreiH3FmP1Bxb/EXh41AvNDU0AhrgHTfbbthDkPC+ZeoK5SVV1L6TLAE6iwUbiZ2+kYt3Hc/5dJiyszVGGmDFrsQC224v2xyxhxybR0SlcNMrWW4RUp5tarAeVSjRpNyAoRR7ySx+eEWUyFWilUKOfLZinXpGfusUY/8AQT3jF3yuYqtkP3ukqmomg+S4EVQTDoeosZBB3UdCcCLnlq1UpnJ1E8+kNdUOdK+YhlTIuwcabRcA22xXj6J82tM6blc8lWlSzG6FdY5ZIJF4i4Ikgx64PybAqGXZhP1645R4Y8WvkUGWrKPL1tDCSUDGTbrDS0W3OEHEf2m5moWpuwKBiJpEIDpNjGktBIn48Jj+NOUnQJ5IxR3LiHFadBddVtCbFjsO0++w9YHUYp4/aTlXpNGrUz6ER1KEgmAxMMFAXmk9oiccn8V+KKmfoJSctUemRUBAQhJEEF9IaehGxIxU+F0Hq1AihjaW09AD8R6bGL9xirwuL29ixmmujt1Xj38JKtRwEkMZKwLwpJmImG+XfC/PZzLVZrlKVc0pYVRpkEBSiBovLHaYlsVXxXmfJ4dlKAXmZSH6zohjf+ZqpM9lGJeEUQeGEaQCwZ/VtMus9wRSqR6Abxhck9WPDGi38C4tUrUiQVZiwJiwEC/xEmxAMkzthyXzG8AjoeX+uK7+zpQ1AuTbzNEWI5gbweocLi3NwdmllqiZIOrbtBtaAf8Axinx5KmmJ8hW9AD5uqqliaYVQWJOkRFz19MJa3jygpg1aDE/dAMiwPMOXrtPfthj42/9NlXYm7/whpYkam+KzSZABO/yGOe5rMo8DyxAgcyqfTcicbJ8hRdUbH8dzjdnQ+H+JVqAmk1FotykiPTTIItfbBY4xU/k/E/jrx54ZyFI5SkUoISXOrSFUmRMzEmADhq+RWTGXY+t/wBRimHLGcbollxOEqsi4cjLUAq6zRKmCNgxixjsMF5zMuSOaIkToIaOtyvthoUJJ5lK6STy/pN8C5/LJAIqIp2EhRPz3Fj+OKcrdk+NIT5VapqRVFQzbUrXHtfb0PfBL8OqMQDWlN5JJgx1BNuuGCZiosgqHA+1qgbbBQCW+mJKcFiSQCLkaSCOlyfrfGcmFRQlq+HyP/dG1tVgSegsf7OFdXhlZlBBmexkbkdb7jFvrlQAhgztdYPpcH+5wPXohVJLsjm3LdAfkJA6WPfGU35M4LwUutwLMm2nqAZZYn3nEdXwpmH5QFhhGk1Fm24Md/T8MXY06wKh2XeSBEWj0k/Xf54kzLLU66OskjSfSJjr0wXN9AUEcgTwDnPNK+Upn4nZ6YPz5pO0DSOo23wzyHgLNgo9RKK6ailgXJYgGYBRT8URvbV6Y6itcheTUREAhSYPtP47YCyl2JqaCZ5WKXnuO3yOOd4Yydl1lklRVqvhJ22IX01FiD1FlEjscK85+zPW5Y1dJO5iekfDJ2tG0/hi+ZmupqFfLYgRzxJJG+kzta2NaoBYrsur43CSRHwqune/xHFWr7JJ10U7gP7OzSapFdJZNIJpMCJIvGqekdL98W/hXDPJy4oA0202YkkajMzYct9pOC2q00XQBUBHXr3mRIjfpGN8lmvNYqpVtK30j8ibGPSL4ksEVLklsr90muLYFn0aB/CpVALjmUx1+0B36E4GfIGQDlEA7wPyBmMNqoWyOShNxpYQINidUb9gBfEa5gioZQgiQD8QI+8J2kdfx7URNsAPCBH+5pD3VyQfw/LA9XgNI3OWypIPWkx236T0/TDOrxAo3OrICeUi66dubvuCPlvjwcRcuAtIspYQxsNjfVED23t06nizWhUvA6IuctlY6EUwPndfx9MR1fDNAn/7bLj/AIGH5QLjrfbFpZFIgwD93ePlO04hzWUIAbRJgi3qCPePlgBEGR4FQkhKNDXvAVjHcQ3Sfz3xJmeHLSZR5WXktFqZa/ymDE/ljWvm2QjSEHvUX3vYkf31wN/t0kENH+EbepBYE4ooMm5ryMcotZdQQUBDHkPWOoIY/jtHTC/P8AOZ8xa4p1AwuVciIuI0kEGTcknbrgrJcaH2jA6Ekkg3gxEAeg3+WN1zrlhp1sgudWgSd4X6j+mA4ewqZDkPD9MIqaqwIX4dSEQLCJue8k3n6e1eApuXqCLzpm+/2R87Th9UyaNpKopYdG2M/wAwkT7DGVi2pQUaD90yB/itEDcbbYml6HbvsqGd8JU6p1kiWb4SpMEm89rjCDO/snQkkVGWSSSpMGbkAFSd/QY6fVyliUbmi8qsW2uAD+OMai2gA6Z9NWk27gficMnJdMzo5Tlf2beTJp1GJMA/CZEg9YvPT8Mbf/4yrcCJ3t5StHpJnqMdX/dgL2mPWPmTiLyDEMATMgybYnKKltjLRybj/hGrUVywAJXl1MsUhCaoi+1MX9+5x7S4EyujiqPLRUFOlzDRpQqC14JIJk33OOl57hdPUCyAdJKswb1kEEN7/wCuNTwugIPl0zMSBc+4Aldz7fljfWqN9kkU1IppopgKAOVV2kQR+IGLBkvFS06egJeJvG/W/X3xJV4Ip3pBQZAILsDvMhSIPoP0wQ/CUUJ/DphRszgDe95N/mcOoQQrnJlU4zW/eUNOoF0NBIEzI2IO4I9LRbbGvCODUlHMH0wRBqMSe3xEgR7Yu3+zaNPlWmZJ1Bqas0jaQR8O/Ukfri5JXMyST9lu83Nup/DBkoPtAUprpm3COEqq66VSoAdlLCFO3b1t0wwGsSC2x+6P6YV52iRCr5mldi1wWgGxB7flbBVLOVCBdJ6zIv7QcJHEor8ehnkcns9zeSUDVqZDcypmfl0+uBsrkNTjWA8Dd1X6G5Ptt88ZjMUvRNrYNxlynIhK033KqLj0v+gwy4Pkz5ZUfCy2cgBgexFyfrjzGYMv1NH9iDJcM8lixYFv+WPc7+2Jqubp69AYam2gESfcD8cZjMBb2zPWkFUKF9LXtYztgOhmVpF7kLqgtpJPoBpWB/e+MxmAtheiDLZot98pqkLpVAet+vynDapVRk06AontEe0YzGYMkBM0rZXU0hEeRY2/E6ZwO2UpfC4E7hAbjuBN/lYYzGYCGZBlM7TeoUSmEboSTYj229ge/wA4mz5R48mpMhSbgX22H54zGYdpJk07QyztSig52BIO3UHt/pgepmAgEv5ciQgI1R7bjGYzAUehmwBuJ03U0wrS5vyglryPtd/76YbHK+VT5FsYkEkH33/CYxmMxpqqNB3sjzGRLlIkgT9kcw/xfZJ2/TBWXdVBbS4Fp3a4Ha5B6YzGYTsdAfGKVNkNTy9d/iUmfmAsfXFOzNKnEgODMSYI9pAF7i2MxmLYyGXsBJifw6i+DMlWqCwnbp0HXGYzF30Rj2WHhgJjVpdQJsDq95C7fPDtlbSuiACNmkgi0YzGY5JdnVDoCnzDDKgXTY+vuPyOIKlfQToqFehEow/GfzxmMwUtgbJDWrqysVBW0FeoO03j8MFDOHm1LEHaQfpyzjMZgdjXRI9ZBSfmLz9llFvSCADhZlqetWGkKBA5QVk+qzBH93xmMxqpGvYZnUZfLRRC3llBMHpKyBH9Dgalnqyll0JUC+hBbsQD6x63xmMxkZkCcbdiVbL2BNgDIjr0FvbBGU4upt5dQDeWi/yJnGYzDuCEUmH5vK06glhNt7gj2I98SUqUKAKgAAtMMfqwn64zGYiV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2774" name="Picture 6" descr="http://static.akipress.org/127/.storage/limon/images/2011/53689c70a4e37d530af94887450c58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60648"/>
            <a:ext cx="3064568" cy="1722287"/>
          </a:xfrm>
          <a:prstGeom prst="rect">
            <a:avLst/>
          </a:prstGeom>
          <a:noFill/>
        </p:spPr>
      </p:pic>
      <p:pic>
        <p:nvPicPr>
          <p:cNvPr id="32775" name="Picture 7" descr="C:\Users\Лина\Desktop\pdkr070743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188640"/>
            <a:ext cx="2813030" cy="1901114"/>
          </a:xfrm>
          <a:prstGeom prst="rect">
            <a:avLst/>
          </a:prstGeom>
          <a:noFill/>
        </p:spPr>
      </p:pic>
      <p:pic>
        <p:nvPicPr>
          <p:cNvPr id="32779" name="Picture 11" descr="http://www.yakornn.ru/assets/templates/yakornn/images/IMAGES/0_62417_c8427aa9_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00" y="188640"/>
            <a:ext cx="2536760" cy="1902570"/>
          </a:xfrm>
          <a:prstGeom prst="rect">
            <a:avLst/>
          </a:prstGeom>
          <a:noFill/>
        </p:spPr>
      </p:pic>
      <p:sp>
        <p:nvSpPr>
          <p:cNvPr id="32781" name="AutoShape 13" descr="http://stroi.net/upload/medialibrary/10e/maloetazhnoe_stroitelstvo_domov_iz_kirpich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2784" name="Picture 16" descr="C:\Users\Лина\Desktop\maloetazhnoe_stroitelstvo_domov_iz_kirpich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60232" y="2276872"/>
            <a:ext cx="2304256" cy="1728192"/>
          </a:xfrm>
          <a:prstGeom prst="rect">
            <a:avLst/>
          </a:prstGeom>
          <a:noFill/>
        </p:spPr>
      </p:pic>
      <p:pic>
        <p:nvPicPr>
          <p:cNvPr id="32786" name="Picture 18" descr="http://ecofriendly.ru/sites/default/files/vertical2_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76256" y="4077072"/>
            <a:ext cx="2088232" cy="2612611"/>
          </a:xfrm>
          <a:prstGeom prst="rect">
            <a:avLst/>
          </a:prstGeom>
          <a:noFill/>
        </p:spPr>
      </p:pic>
      <p:pic>
        <p:nvPicPr>
          <p:cNvPr id="11" name="Picture 2" descr="https://encrypted-tbn1.gstatic.com/images?q=tbn:ANd9GcTvWdKICFPpVTYKc_JYBNfi5w9uVpMWu3xHZJEWkeqEW1s2Pmew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1560" y="4509120"/>
            <a:ext cx="1224136" cy="180631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1520" y="2996952"/>
            <a:ext cx="59046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Вот я - Кузя, ах каков!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Защищу от сквозняков.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И теплом укрою дом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Экономить будем в нем.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 гости к вам пришел сегодня.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Чтоб загадки загадать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И ваши знания узнать.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1" name="Picture 2" descr="http://img-fotki.yandex.ru/get/4409/28257045.57a/0_6d246_4f826ff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260648"/>
            <a:ext cx="4392488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80728"/>
            <a:ext cx="63367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Я- особенная печь,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Дров во мне не надо жечь.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Но зимой квартиру грею.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Называюсь ………..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3933056"/>
            <a:ext cx="55081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Лето придет – не глядят на нее.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Зима настанет – обнимают ее….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3314" name="AutoShape 2" descr="Картинки по запросу картинки батаре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3316" name="AutoShape 4" descr="Картинки по запросу картинки батаре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3318" name="Picture 6" descr="https://encrypted-tbn2.gstatic.com/images?q=tbn:ANd9GcRVIKpv5Ib40IzUvTYgGDE2zcrql6hV8Fe5IjRpvFmhVEH6pbh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404664"/>
            <a:ext cx="3491880" cy="2952328"/>
          </a:xfrm>
          <a:prstGeom prst="rect">
            <a:avLst/>
          </a:prstGeom>
          <a:noFill/>
        </p:spPr>
      </p:pic>
      <p:pic>
        <p:nvPicPr>
          <p:cNvPr id="13324" name="Picture 12" descr="http://econet.ru/uploads/pictures/81465/original_ruspech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284984"/>
            <a:ext cx="3168352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63367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Что, дотронувшись едва, </a:t>
            </a:r>
            <a:endParaRPr lang="en-US" sz="32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Превращает в дым  дрова….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3284984"/>
            <a:ext cx="63367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Ты весь мир обогреваешь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И усталости не знаешь,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Улыбаешься в оконце, </a:t>
            </a:r>
            <a:endParaRPr lang="en-US" sz="32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И зовут тебя все ………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2292" name="Picture 4" descr="http://danilgubanov.narod.ru/photogallery/1/ds_photo_1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1268760"/>
            <a:ext cx="3130818" cy="2088232"/>
          </a:xfrm>
          <a:prstGeom prst="rect">
            <a:avLst/>
          </a:prstGeom>
          <a:noFill/>
        </p:spPr>
      </p:pic>
      <p:pic>
        <p:nvPicPr>
          <p:cNvPr id="12294" name="Picture 6" descr="http://ocka3ke.ru/sites/default/files/styles/large_tale/public/solnce_i_tucha.jpg?itok=oo9bwcH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3933056"/>
            <a:ext cx="2528267" cy="2500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63367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Чтоб снижать </a:t>
            </a:r>
            <a:r>
              <a:rPr lang="ru-RU" sz="3200" dirty="0" err="1" smtClean="0">
                <a:solidFill>
                  <a:srgbClr val="002060"/>
                </a:solidFill>
                <a:latin typeface="Monotype Corsiva" pitchFamily="66" charset="0"/>
              </a:rPr>
              <a:t>теплопотери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, Уплотняйте окна, двери.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Одевайте стены, трубы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 «синтетические» шубы.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1268" name="Picture 4" descr="http://t1.gstatic.com/images?q=tbn:ANd9GcSjoeoqG14941HG_TuVM-7WnmrzBpIFW2BSVrQtrANppsO5uEQb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3068960"/>
            <a:ext cx="4891757" cy="3255244"/>
          </a:xfrm>
          <a:prstGeom prst="rect">
            <a:avLst/>
          </a:prstGeom>
          <a:noFill/>
        </p:spPr>
      </p:pic>
      <p:pic>
        <p:nvPicPr>
          <p:cNvPr id="11266" name="Picture 2" descr="http://www.severstroy-td.ru/images/uteplitel_dlya_ste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836712"/>
            <a:ext cx="3289548" cy="2631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548680"/>
            <a:ext cx="64087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Утепляя в доме окна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Мы, старались, как всегда.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И поэтому теперь нам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Не страшны и холода.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1746" name="Picture 2" descr="http://t3.gstatic.com/images?q=tbn:ANd9GcTZ7aaMyNoKcNTJNme-7C_sHCgqShqbBaTr1qP_vwJRjqylrPT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1772816"/>
            <a:ext cx="3942838" cy="3960440"/>
          </a:xfrm>
          <a:prstGeom prst="rect">
            <a:avLst/>
          </a:prstGeom>
          <a:noFill/>
        </p:spPr>
      </p:pic>
      <p:pic>
        <p:nvPicPr>
          <p:cNvPr id="31748" name="Picture 4" descr="http://enoza.ru/wp-content/uploads/chem-mogno-uteplit-okn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933056"/>
            <a:ext cx="432048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1121</TotalTime>
  <Words>378</Words>
  <Application>Microsoft Office PowerPoint</Application>
  <PresentationFormat>Экран (4:3)</PresentationFormat>
  <Paragraphs>96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Calibri</vt:lpstr>
      <vt:lpstr>MinionPro-Bold</vt:lpstr>
      <vt:lpstr>MinionPro-Regular</vt:lpstr>
      <vt:lpstr>Monotype Corsiva</vt:lpstr>
      <vt:lpstr>MyriadPro-Bold</vt:lpstr>
      <vt:lpstr>OfficinaSansC-Book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Уроки бережливости домовенка Кузи</dc:title>
  <dc:creator>Лина</dc:creator>
  <cp:lastModifiedBy>Сергей Воронков</cp:lastModifiedBy>
  <cp:revision>149</cp:revision>
  <dcterms:modified xsi:type="dcterms:W3CDTF">2018-07-23T20:18:30Z</dcterms:modified>
</cp:coreProperties>
</file>