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</p:sldIdLst>
  <p:sldSz cx="9144000" cy="6858000" type="screen4x3"/>
  <p:notesSz cx="6858000" cy="9144000"/>
  <p:custDataLst>
    <p:tags r:id="rId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BE624-AC74-4D22-998B-F8AC54540235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81D-D488-416C-BADE-833DA1ADA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BE624-AC74-4D22-998B-F8AC54540235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81D-D488-416C-BADE-833DA1ADA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BE624-AC74-4D22-998B-F8AC54540235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81D-D488-416C-BADE-833DA1ADA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BE624-AC74-4D22-998B-F8AC54540235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81D-D488-416C-BADE-833DA1ADA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BE624-AC74-4D22-998B-F8AC54540235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81D-D488-416C-BADE-833DA1ADA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BE624-AC74-4D22-998B-F8AC54540235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81D-D488-416C-BADE-833DA1ADA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BE624-AC74-4D22-998B-F8AC54540235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81D-D488-416C-BADE-833DA1ADA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BE624-AC74-4D22-998B-F8AC54540235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81D-D488-416C-BADE-833DA1ADA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BE624-AC74-4D22-998B-F8AC54540235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81D-D488-416C-BADE-833DA1ADA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BE624-AC74-4D22-998B-F8AC54540235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81D-D488-416C-BADE-833DA1ADA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BE624-AC74-4D22-998B-F8AC54540235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81D-D488-416C-BADE-833DA1ADA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BE624-AC74-4D22-998B-F8AC54540235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FA81D-D488-416C-BADE-833DA1ADA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Рисунок1.jpg"/>
          <p:cNvPicPr>
            <a:picLocks noChangeAspect="1"/>
          </p:cNvPicPr>
          <p:nvPr/>
        </p:nvPicPr>
        <p:blipFill>
          <a:blip r:embed="rId2" cstate="screen">
            <a:lum bright="10000" contrast="-10000"/>
          </a:blip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pic>
        <p:nvPicPr>
          <p:cNvPr id="1050" name="Picture 26" descr="D:\Мои документы\edw (2)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" y="982230"/>
            <a:ext cx="9144001" cy="5875770"/>
          </a:xfrm>
          <a:prstGeom prst="rect">
            <a:avLst/>
          </a:prstGeom>
          <a:noFill/>
        </p:spPr>
      </p:pic>
      <p:pic>
        <p:nvPicPr>
          <p:cNvPr id="1028" name="Picture 4" descr="http://antalpiti.ru/files/99604/hfd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-1" y="253181"/>
            <a:ext cx="2195736" cy="238651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4" name="Picture 10" descr="http://antalpiti.ru/files/99604/djg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3212976"/>
            <a:ext cx="2771800" cy="33123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6" name="Picture 12" descr="http://antalpiti.ru/files/99604/prinadlezhnosti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19872" y="5157192"/>
            <a:ext cx="1008112" cy="14238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54" name="Picture 30" descr="D:\Мои документы\для школьных презентаций\чтение картинки для шаблона\knigi.png"/>
          <p:cNvPicPr>
            <a:picLocks noChangeAspect="1" noChangeArrowheads="1"/>
          </p:cNvPicPr>
          <p:nvPr/>
        </p:nvPicPr>
        <p:blipFill>
          <a:blip r:embed="rId7" cstate="print"/>
          <a:srcRect b="12904"/>
          <a:stretch>
            <a:fillRect/>
          </a:stretch>
        </p:blipFill>
        <p:spPr bwMode="auto">
          <a:xfrm>
            <a:off x="1259632" y="4869160"/>
            <a:ext cx="2283511" cy="198884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Рисунок 10" descr="Рисунок2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flipH="1">
            <a:off x="6948264" y="3407739"/>
            <a:ext cx="2195736" cy="31437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Рисунок 12" descr="Рисунок3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259632" y="2276872"/>
            <a:ext cx="6534372" cy="981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screen">
            <a:lum bright="10000" contrast="-10000"/>
          </a:blip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Рисунок5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620688"/>
            <a:ext cx="8352928" cy="5616624"/>
          </a:xfrm>
          <a:prstGeom prst="rect">
            <a:avLst/>
          </a:prstGeom>
        </p:spPr>
      </p:pic>
      <p:pic>
        <p:nvPicPr>
          <p:cNvPr id="7" name="Picture 4" descr="http://antalpiti.ru/files/99604/hfd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-1" y="253181"/>
            <a:ext cx="2195736" cy="238651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Рисунок 9" descr="Рисунок7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907704" y="1556792"/>
            <a:ext cx="7022012" cy="4285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screen">
            <a:lum bright="10000" contrast="-10000"/>
          </a:blip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8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332656"/>
            <a:ext cx="8064896" cy="6051357"/>
          </a:xfrm>
          <a:prstGeom prst="rect">
            <a:avLst/>
          </a:prstGeom>
        </p:spPr>
      </p:pic>
      <p:pic>
        <p:nvPicPr>
          <p:cNvPr id="7" name="Picture 4" descr="http://antalpiti.ru/files/99604/hfd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-1" y="253181"/>
            <a:ext cx="2195736" cy="238651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Рисунок 9" descr="Рисунок9.png"/>
          <p:cNvPicPr>
            <a:picLocks noChangeAspect="1"/>
          </p:cNvPicPr>
          <p:nvPr/>
        </p:nvPicPr>
        <p:blipFill>
          <a:blip r:embed="rId5" cstate="screen"/>
          <a:srcRect l="3509" r="9081"/>
          <a:stretch>
            <a:fillRect/>
          </a:stretch>
        </p:blipFill>
        <p:spPr>
          <a:xfrm>
            <a:off x="1043608" y="2492896"/>
            <a:ext cx="7632848" cy="30770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9cb15a348ada7d6796f0d384a03a5d728d5fd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20</cp:revision>
  <dcterms:created xsi:type="dcterms:W3CDTF">2014-05-10T17:31:50Z</dcterms:created>
  <dcterms:modified xsi:type="dcterms:W3CDTF">2014-05-11T16:25:56Z</dcterms:modified>
</cp:coreProperties>
</file>