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1" r:id="rId16"/>
    <p:sldId id="272" r:id="rId17"/>
    <p:sldId id="273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9F1A6-D210-43F8-943A-13F55E6DD268}" type="datetimeFigureOut">
              <a:rPr lang="ru-RU" smtClean="0"/>
              <a:t>14.05.2018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92CD6-6C88-4398-BCC9-B5CCD42EB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609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92CD6-6C88-4398-BCC9-B5CCD42EBBB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244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2708921"/>
            <a:ext cx="5637010" cy="3225744"/>
          </a:xfrm>
        </p:spPr>
        <p:txBody>
          <a:bodyPr>
            <a:normAutofit/>
          </a:bodyPr>
          <a:lstStyle/>
          <a:p>
            <a:r>
              <a:rPr lang="ru-RU" dirty="0"/>
              <a:t>ПРОЕКТ ВЫПОЛНИЛ </a:t>
            </a:r>
          </a:p>
          <a:p>
            <a:r>
              <a:rPr lang="ru-RU" dirty="0"/>
              <a:t>УЧЕНИК 9 «Б» КЛАССА </a:t>
            </a:r>
          </a:p>
          <a:p>
            <a:r>
              <a:rPr lang="ru-RU" dirty="0"/>
              <a:t>МКОУ «КАСТОРЕНСКАЯ СОШ № 1» </a:t>
            </a:r>
          </a:p>
          <a:p>
            <a:r>
              <a:rPr lang="ru-RU" dirty="0" err="1" smtClean="0"/>
              <a:t>Будков</a:t>
            </a:r>
            <a:r>
              <a:rPr lang="ru-RU" dirty="0" smtClean="0"/>
              <a:t> Иван</a:t>
            </a:r>
            <a:endParaRPr lang="ru-RU" dirty="0"/>
          </a:p>
          <a:p>
            <a:r>
              <a:rPr lang="ru-RU" dirty="0"/>
              <a:t>РУКОВОДИТЕЛЬ, УЧИТЕЛЬ ФИЗИКИ </a:t>
            </a:r>
            <a:r>
              <a:rPr lang="ru-RU" dirty="0" smtClean="0"/>
              <a:t>Ковтун </a:t>
            </a:r>
            <a:r>
              <a:rPr lang="ru-RU" dirty="0"/>
              <a:t>А.М.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175351" cy="1793167"/>
          </a:xfrm>
        </p:spPr>
        <p:txBody>
          <a:bodyPr/>
          <a:lstStyle/>
          <a:p>
            <a:r>
              <a:rPr lang="ru-RU" dirty="0" smtClean="0"/>
              <a:t>Развитие</a:t>
            </a:r>
            <a:br>
              <a:rPr lang="ru-RU" dirty="0" smtClean="0"/>
            </a:br>
            <a:r>
              <a:rPr lang="ru-RU" dirty="0" smtClean="0"/>
              <a:t> средств связи</a:t>
            </a:r>
            <a:endParaRPr lang="ru-RU" dirty="0"/>
          </a:p>
        </p:txBody>
      </p:sp>
      <p:pic>
        <p:nvPicPr>
          <p:cNvPr id="1026" name="Picture 2" descr="C:\Users\Uchenik014\Desktop\srrlogo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99339"/>
            <a:ext cx="2425124" cy="442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91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В 1864 г., Дж. К. Максвелл открыл электромагнитную природу световых колебаний. </a:t>
            </a:r>
            <a:r>
              <a:rPr lang="ru-RU" dirty="0" err="1"/>
              <a:t>Дж.К</a:t>
            </a:r>
            <a:r>
              <a:rPr lang="ru-RU" dirty="0"/>
              <a:t>. Максвелл, описал электромагнитные колебания с помощью уравнений.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3635896" y="4979640"/>
            <a:ext cx="3346704" cy="1879104"/>
          </a:xfrm>
        </p:spPr>
        <p:txBody>
          <a:bodyPr/>
          <a:lstStyle/>
          <a:p>
            <a:r>
              <a:rPr lang="ru-RU" dirty="0"/>
              <a:t>Получил электромагнитную волну экспериментально Генрих Герц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616" y="188640"/>
            <a:ext cx="3491219" cy="435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7" y="3934963"/>
            <a:ext cx="3063123" cy="273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87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07504" y="692697"/>
            <a:ext cx="8784976" cy="144016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Получение первой электромагнитной волны </a:t>
            </a:r>
            <a:r>
              <a:rPr lang="ru-RU" sz="2800" dirty="0"/>
              <a:t>Герцем. Полученную им,  электромагнитную волну применили в новом изобретении – в беспроводной связи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Рисунок 5" descr="Описание:  Излучение электромагнитной волн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35587"/>
            <a:ext cx="6696744" cy="419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9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60375" y="332656"/>
            <a:ext cx="7531354" cy="380957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России изобретателем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радио считают А. С. Попова (1895)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9" name="Рисунок 16" descr="Описание: Электрический звонок в приемнике Поп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9" y="1916832"/>
            <a:ext cx="4203562" cy="307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AutoShape 2" descr="ÐÐ°ÑÑÐ¸Ð½ÐºÐ¸ Ð¿Ð¾ Ð·Ð°Ð¿ÑÐ¾ÑÑ Ð¿Ð¾Ð¿Ð¾Ð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ÐÐ°ÑÑÐ¸Ð½ÐºÐ¸ Ð¿Ð¾ Ð·Ð°Ð¿ÑÐ¾ÑÑ Ð¿Ð¾Ð¿Ð¾Ð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4" name="Picture 6" descr="ÐÐ°ÑÑÐ¸Ð½ÐºÐ¸ Ð¿Ð¾ Ð·Ð°Ð¿ÑÐ¾ÑÑ Ð¿Ð¾Ð¿Ð¾Ð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944" y="2857496"/>
            <a:ext cx="4694964" cy="33189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393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79740" y="5157192"/>
            <a:ext cx="6512511" cy="1143000"/>
          </a:xfrm>
        </p:spPr>
        <p:txBody>
          <a:bodyPr/>
          <a:lstStyle/>
          <a:p>
            <a:r>
              <a:rPr lang="ru-RU" dirty="0" smtClean="0"/>
              <a:t>Схема радио </a:t>
            </a:r>
            <a:r>
              <a:rPr lang="ru-RU" dirty="0" err="1" smtClean="0"/>
              <a:t>А.Попова</a:t>
            </a:r>
            <a:endParaRPr lang="ru-RU" dirty="0"/>
          </a:p>
        </p:txBody>
      </p:sp>
      <p:pic>
        <p:nvPicPr>
          <p:cNvPr id="10242" name="Рисунок 21" descr="Описание: Принцип работы приемника Поп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848872" cy="443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00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971600" y="2492896"/>
            <a:ext cx="3346704" cy="63976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7302" y="2708920"/>
            <a:ext cx="3346704" cy="1224136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908720"/>
            <a:ext cx="6390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Создателем первой успешной системы обмена информацией с помощью радиоволн (радиотелеграфии). Ученый Маркони сумел внедрить свое изобретение в производство практически  по всему миру. Поэтому первые радиоприемники пришли к нам из-за границы.</a:t>
            </a:r>
          </a:p>
        </p:txBody>
      </p:sp>
      <p:pic>
        <p:nvPicPr>
          <p:cNvPr id="10242" name="Picture 2" descr="ÐÐ°ÑÑÐ¸Ð½ÐºÐ¸ Ð¿Ð¾ Ð·Ð°Ð¿ÑÐ¾ÑÑ ÐÐ°ÑÐºÐ¾Ð½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2708920"/>
            <a:ext cx="6023022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678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В 1885 году российским  изобретателем Голубицким была сконструирована первая телефонная станция, в состав которой входила электрическая батарея. </a:t>
            </a:r>
            <a:endParaRPr lang="ru-RU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Описание: http://solla.site/wp-content/uploads/2017/06/5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722" y="2708920"/>
            <a:ext cx="4896544" cy="396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40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Конечно, телефон своим появлением произвел подлинную революцию, позволяя общаться с далеким собеседником.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9677" y="22556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1927 году по дну Атлантического океана был проложен первый телефонный кабель, соединивший Европу и Америку. </a:t>
            </a:r>
          </a:p>
        </p:txBody>
      </p:sp>
      <p:pic>
        <p:nvPicPr>
          <p:cNvPr id="12290" name="Picture 2" descr="Описание: http://solla.site/wp-content/uploads/2017/06/6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456021"/>
            <a:ext cx="4850505" cy="315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24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в 1950 году изобретателю </a:t>
            </a:r>
            <a:r>
              <a:rPr lang="ru-RU" dirty="0" err="1"/>
              <a:t>Алу</a:t>
            </a:r>
            <a:r>
              <a:rPr lang="ru-RU" dirty="0"/>
              <a:t> Гроссу удалось совместить телефон с радиостанцией.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Описание: http://solla.site/wp-content/uploads/2017/06/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08920"/>
            <a:ext cx="6696744" cy="371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57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08401" y="764704"/>
            <a:ext cx="7852031" cy="2167136"/>
          </a:xfrm>
        </p:spPr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Только в 1964 году в США появились первые публичные видеотелефоны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3105835"/>
            <a:ext cx="2934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ea typeface="Calibri"/>
              </a:rPr>
              <a:t>. </a:t>
            </a: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04864"/>
            <a:ext cx="543156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9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7544" y="692696"/>
            <a:ext cx="3847601" cy="3168352"/>
          </a:xfrm>
        </p:spPr>
        <p:txBody>
          <a:bodyPr>
            <a:normAutofit/>
          </a:bodyPr>
          <a:lstStyle/>
          <a:p>
            <a:r>
              <a:rPr lang="ru-RU" dirty="0"/>
              <a:t>В далеком 1947 году лаборатория </a:t>
            </a:r>
            <a:r>
              <a:rPr lang="ru-RU" dirty="0" err="1"/>
              <a:t>Bell</a:t>
            </a:r>
            <a:r>
              <a:rPr lang="ru-RU" dirty="0"/>
              <a:t> </a:t>
            </a:r>
            <a:r>
              <a:rPr lang="ru-RU" dirty="0" err="1"/>
              <a:t>Laboratories</a:t>
            </a:r>
            <a:r>
              <a:rPr lang="ru-RU" dirty="0"/>
              <a:t> (США) официально выступила с предложением создать мобильный телефон. Эту дату можно считать точкой отсчета. Именно тогда официально началась активная работа по созданию нового устройства.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499992" y="332656"/>
            <a:ext cx="3816424" cy="324036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Однако появиться первому мобильному было суждено не в стенах </a:t>
            </a:r>
            <a:r>
              <a:rPr lang="ru-RU" dirty="0" err="1"/>
              <a:t>Bell</a:t>
            </a:r>
            <a:r>
              <a:rPr lang="ru-RU" dirty="0"/>
              <a:t> </a:t>
            </a:r>
            <a:r>
              <a:rPr lang="ru-RU" dirty="0" err="1"/>
              <a:t>Laboratories</a:t>
            </a:r>
            <a:r>
              <a:rPr lang="ru-RU" dirty="0"/>
              <a:t>. Первый прототип мобильного сотового телефона был создан американской компанией </a:t>
            </a:r>
            <a:r>
              <a:rPr lang="ru-RU" dirty="0" err="1"/>
              <a:t>Motorola</a:t>
            </a:r>
            <a:r>
              <a:rPr lang="ru-RU" dirty="0"/>
              <a:t>. Это произошло в 1973 году. Создателем устройства стал инженер Мартин Купер. Вес первого сотового телефона составлял около 1 кг, габариты: 22,5х12,5х3,75 см.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Рисунок 9" descr="Описание: http://www.mobiset.ru/photos/2010/april/20/mobile_functions/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861048"/>
            <a:ext cx="372834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45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721816"/>
          </a:xfrm>
        </p:spPr>
        <p:txBody>
          <a:bodyPr>
            <a:normAutofit/>
          </a:bodyPr>
          <a:lstStyle/>
          <a:p>
            <a:r>
              <a:rPr lang="ru-RU" sz="4400" u="sng" dirty="0"/>
              <a:t>Цели </a:t>
            </a:r>
            <a:r>
              <a:rPr lang="ru-RU" sz="4400" u="sng" dirty="0" smtClean="0"/>
              <a:t>проекта</a:t>
            </a:r>
            <a:endParaRPr lang="ru-RU" sz="4400" u="sng" dirty="0"/>
          </a:p>
          <a:p>
            <a:pPr marL="45720" indent="0">
              <a:buNone/>
            </a:pPr>
            <a:r>
              <a:rPr lang="ru-RU" dirty="0"/>
              <a:t>-</a:t>
            </a:r>
            <a:r>
              <a:rPr lang="ru-RU" dirty="0" smtClean="0"/>
              <a:t> </a:t>
            </a:r>
            <a:r>
              <a:rPr lang="ru-RU" sz="3200" dirty="0"/>
              <a:t>Изучение развития средств связи, их принципа действия, биографических сведений об ученых и изобретателях, современного состояния средств связи и их безопасного использования.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4672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87624" y="731520"/>
            <a:ext cx="6912768" cy="639762"/>
          </a:xfrm>
        </p:spPr>
        <p:txBody>
          <a:bodyPr/>
          <a:lstStyle/>
          <a:p>
            <a:r>
              <a:rPr lang="ru-RU" dirty="0"/>
              <a:t>Сотовый телефон с момента своего создания постоянно совершенствовался. 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20888"/>
            <a:ext cx="5832648" cy="411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5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7461448" cy="1689368"/>
          </a:xfrm>
        </p:spPr>
        <p:txBody>
          <a:bodyPr/>
          <a:lstStyle/>
          <a:p>
            <a:r>
              <a:rPr lang="ru-RU" dirty="0" smtClean="0"/>
              <a:t>Уважаемая комиссия, спасибо за внимание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156447" y="3290501"/>
            <a:ext cx="3346704" cy="8530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572000" y="2564904"/>
            <a:ext cx="3346704" cy="2743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55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9591" y="620688"/>
            <a:ext cx="886868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</a:t>
            </a:r>
            <a:r>
              <a:rPr lang="ru-RU" sz="1600" dirty="0"/>
              <a:t>	Изобретения 19-го века. http://solla.site/2017/izobreteniya-19-veka/</a:t>
            </a:r>
          </a:p>
          <a:p>
            <a:r>
              <a:rPr lang="ru-RU" sz="1600" dirty="0"/>
              <a:t>2.	</a:t>
            </a:r>
            <a:r>
              <a:rPr lang="ru-RU" sz="1600" dirty="0" err="1"/>
              <a:t>Дж.Максвелл</a:t>
            </a:r>
            <a:r>
              <a:rPr lang="ru-RU" sz="1600" dirty="0"/>
              <a:t> https://ru.wikipedia.org/wiki/%D0%9C%D0%B0%D0%BA%D1%81%D0%B2%D0%B5%D0</a:t>
            </a:r>
          </a:p>
          <a:p>
            <a:r>
              <a:rPr lang="ru-RU" sz="1600" dirty="0"/>
              <a:t>3.	Э </a:t>
            </a:r>
            <a:r>
              <a:rPr lang="ru-RU" sz="1600" dirty="0" err="1"/>
              <a:t>лектромагнитные</a:t>
            </a:r>
            <a:r>
              <a:rPr lang="ru-RU" sz="1600" dirty="0"/>
              <a:t> волны. Опыты Герца. https://interneturok.ru/physics/11-klass/belektromagnitnye-kolebaniya-i-volny-b/elektromagnitnye-volny-opyty-g-gertsa-izobretenie-radio-a-popovym</a:t>
            </a:r>
          </a:p>
          <a:p>
            <a:r>
              <a:rPr lang="ru-RU" sz="1600" dirty="0"/>
              <a:t>4.	Портрет </a:t>
            </a:r>
            <a:r>
              <a:rPr lang="ru-RU" sz="1600" dirty="0" err="1"/>
              <a:t>Дж.Максвелла</a:t>
            </a:r>
            <a:r>
              <a:rPr lang="ru-RU" sz="1600" dirty="0"/>
              <a:t> https://fishki.net/1953337-dzhejms-klerk-maksvell.html</a:t>
            </a:r>
          </a:p>
          <a:p>
            <a:r>
              <a:rPr lang="ru-RU" sz="1600" dirty="0"/>
              <a:t>5.	Биография Герца https://ru.wikipedia.org/wiki/%D0%93%D0%B5%D1%80%D1%86,_%D0%93%D0%B5%D0%BD%D1%80%D0%B8%D1%85_%D0%A0%D1%83%D0%B4%D0%BE%D0%BB%D1%8C%D1%84</a:t>
            </a:r>
          </a:p>
          <a:p>
            <a:r>
              <a:rPr lang="ru-RU" sz="1600" dirty="0"/>
              <a:t>6.	Изобретение радио https://ru.wikipedia.org/wiki/%D0%A0%D0%B0%D0%B4%D0%B8%D0%BE</a:t>
            </a:r>
          </a:p>
          <a:p>
            <a:r>
              <a:rPr lang="ru-RU" sz="1600" dirty="0"/>
              <a:t>7.	Изобретения 19 века http://solla.site/2017/izobreteniya-19-veka/</a:t>
            </a:r>
          </a:p>
          <a:p>
            <a:r>
              <a:rPr lang="ru-RU" sz="1600" dirty="0"/>
              <a:t>8.	Телеграф https://ru.wikipedia.org/wiki/%D0%A2%D0%B5%D0%BB%D0%B5%D0%B3%D1%80%D0%B0%D1%84</a:t>
            </a:r>
          </a:p>
          <a:p>
            <a:r>
              <a:rPr lang="ru-RU" sz="1600" dirty="0"/>
              <a:t>9.	Фото телеграфа Морзе http://бгикм.рф/2795</a:t>
            </a:r>
          </a:p>
          <a:p>
            <a:r>
              <a:rPr lang="ru-RU" sz="1600" dirty="0"/>
              <a:t>10.	Фото первого сканера https://elportaljournal.com/2015/02/16/thinking-west-alexander-bain-and-the-great-western-migration-of-the-1840s/</a:t>
            </a:r>
          </a:p>
          <a:p>
            <a:r>
              <a:rPr lang="ru-RU" sz="1600" dirty="0"/>
              <a:t>11.	</a:t>
            </a:r>
            <a:r>
              <a:rPr lang="ru-RU" sz="1600" dirty="0" err="1"/>
              <a:t>Пантелеграф</a:t>
            </a:r>
            <a:r>
              <a:rPr lang="ru-RU" sz="1600" dirty="0"/>
              <a:t> http://www.italoamericano.org/story/2014-7-31/Caselli</a:t>
            </a:r>
          </a:p>
          <a:p>
            <a:r>
              <a:rPr lang="ru-RU" sz="1600" dirty="0"/>
              <a:t>12.	История телефона http://solla.site/2017/istoriya-telefona/</a:t>
            </a:r>
          </a:p>
          <a:p>
            <a:r>
              <a:rPr lang="ru-RU" sz="1600" dirty="0"/>
              <a:t>13.	История создания мобильного телефона http://www.mobiset.ru/articles/text/?</a:t>
            </a:r>
            <a:r>
              <a:rPr lang="ru-RU" sz="1600" dirty="0" smtClean="0"/>
              <a:t>id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51467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-99392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692696"/>
            <a:ext cx="6400800" cy="5865832"/>
          </a:xfrm>
        </p:spPr>
        <p:txBody>
          <a:bodyPr>
            <a:normAutofit/>
          </a:bodyPr>
          <a:lstStyle/>
          <a:p>
            <a:r>
              <a:rPr lang="ru-RU" dirty="0"/>
              <a:t>Задачи проекта.</a:t>
            </a:r>
          </a:p>
          <a:p>
            <a:r>
              <a:rPr lang="ru-RU" dirty="0"/>
              <a:t>1.	</a:t>
            </a:r>
            <a:r>
              <a:rPr lang="ru-RU" sz="2400" dirty="0"/>
              <a:t>Изучить исторические факты открытия электромагнитных волн, их получения, создания и развития средств связи.</a:t>
            </a:r>
          </a:p>
          <a:p>
            <a:r>
              <a:rPr lang="ru-RU" sz="2400" dirty="0"/>
              <a:t>2.	</a:t>
            </a:r>
            <a:r>
              <a:rPr lang="ru-RU" sz="2400" dirty="0" smtClean="0"/>
              <a:t>Изучить </a:t>
            </a:r>
            <a:r>
              <a:rPr lang="ru-RU" sz="2400" dirty="0"/>
              <a:t>устройство и принцип действия первых изобретений.</a:t>
            </a:r>
          </a:p>
          <a:p>
            <a:r>
              <a:rPr lang="ru-RU" sz="2400" dirty="0" smtClean="0"/>
              <a:t>3.</a:t>
            </a:r>
            <a:r>
              <a:rPr lang="ru-RU" sz="2400" dirty="0"/>
              <a:t>	Изучить  правила безопасного использования средств связи.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94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Формы и методы работы над проектом</a:t>
            </a:r>
          </a:p>
          <a:p>
            <a:r>
              <a:rPr lang="ru-RU" dirty="0"/>
              <a:t>1.	Поиск и сбор информации в учебниках и в сети Интернет.</a:t>
            </a:r>
          </a:p>
          <a:p>
            <a:r>
              <a:rPr lang="ru-RU" dirty="0"/>
              <a:t>2.	Знакомство с материалом. </a:t>
            </a:r>
          </a:p>
          <a:p>
            <a:r>
              <a:rPr lang="ru-RU" dirty="0"/>
              <a:t>3.	Анализ и отбор материала.</a:t>
            </a:r>
          </a:p>
          <a:p>
            <a:r>
              <a:rPr lang="ru-RU" dirty="0"/>
              <a:t>4.	Подготовка наглядного материала.</a:t>
            </a:r>
          </a:p>
          <a:p>
            <a:r>
              <a:rPr lang="ru-RU" dirty="0"/>
              <a:t>5.	Изложение информации в соответствии с поставленными задачами.</a:t>
            </a:r>
          </a:p>
          <a:p>
            <a:r>
              <a:rPr lang="ru-RU" dirty="0"/>
              <a:t>6.	Подготовка презентации для информационного сообщения о результатах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767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 1792 </a:t>
            </a:r>
            <a:r>
              <a:rPr lang="ru-RU" dirty="0" smtClean="0"/>
              <a:t>год. Франция. </a:t>
            </a:r>
            <a:r>
              <a:rPr lang="ru-RU" dirty="0"/>
              <a:t>Изобретение </a:t>
            </a:r>
            <a:r>
              <a:rPr lang="ru-RU" dirty="0" smtClean="0"/>
              <a:t>Клодом </a:t>
            </a:r>
            <a:r>
              <a:rPr lang="ru-RU" dirty="0" err="1" smtClean="0"/>
              <a:t>Шаппом</a:t>
            </a:r>
            <a:r>
              <a:rPr lang="ru-RU" dirty="0" smtClean="0"/>
              <a:t> </a:t>
            </a:r>
            <a:r>
              <a:rPr lang="ru-RU" dirty="0"/>
              <a:t>«</a:t>
            </a:r>
            <a:r>
              <a:rPr lang="ru-RU" dirty="0" smtClean="0"/>
              <a:t>оптического телеграфа»- передача информации с помощью светового сигнала.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16832"/>
            <a:ext cx="3816424" cy="4827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82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vi-VN" dirty="0"/>
              <a:t> Телегра́ф  — «далеко» +  — «пишу» </a:t>
            </a:r>
            <a:endParaRPr lang="ru-RU" dirty="0" smtClean="0"/>
          </a:p>
          <a:p>
            <a:r>
              <a:rPr lang="ru-RU" dirty="0"/>
              <a:t>Первый электромагнитный телеграф создал российский учёный Павел Львович Шиллинг в 1832 году. </a:t>
            </a:r>
            <a:endParaRPr lang="ru-RU" dirty="0" smtClean="0"/>
          </a:p>
          <a:p>
            <a:r>
              <a:rPr lang="ru-RU" dirty="0" smtClean="0"/>
              <a:t>Публичная </a:t>
            </a:r>
            <a:r>
              <a:rPr lang="ru-RU" dirty="0"/>
              <a:t>демонстрация работы аппарата состоялась в квартире Шиллинга 21 октября 1832 года. </a:t>
            </a:r>
            <a:endParaRPr lang="ru-RU" dirty="0" smtClean="0"/>
          </a:p>
          <a:p>
            <a:r>
              <a:rPr lang="ru-RU" dirty="0" smtClean="0"/>
              <a:t>Павел </a:t>
            </a:r>
            <a:r>
              <a:rPr lang="ru-RU" dirty="0"/>
              <a:t>Шиллинг также разработал оригинальный код, в котором каждой букве алфавита соответствовала определённая комбинация символов, которая могла проявляться чёрными и белыми кружками на телеграфном аппарате. </a:t>
            </a:r>
          </a:p>
        </p:txBody>
      </p:sp>
      <p:pic>
        <p:nvPicPr>
          <p:cNvPr id="3074" name="Рисунок 15" descr="Описание: http://www.eduspb.com/public/img/biography/m/morse/morze_telegra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77072"/>
            <a:ext cx="5684862" cy="252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421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004" y="692696"/>
            <a:ext cx="6083308" cy="5549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675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 1843 году шотландский физик Александр </a:t>
            </a:r>
            <a:r>
              <a:rPr lang="ru-RU" dirty="0" err="1"/>
              <a:t>Бейн</a:t>
            </a:r>
            <a:r>
              <a:rPr lang="ru-RU" dirty="0"/>
              <a:t> продемонстрировал и запатентовал собственную конструкцию электрического телеграфа, которая позволяла передавать изображения по проводам.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78532"/>
            <a:ext cx="7021681" cy="4260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66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640"/>
            <a:ext cx="7749480" cy="4017600"/>
          </a:xfrm>
        </p:spPr>
        <p:txBody>
          <a:bodyPr/>
          <a:lstStyle/>
          <a:p>
            <a:r>
              <a:rPr lang="ru-RU" dirty="0"/>
              <a:t>В 1855 году итальянский изобретатель Джованни </a:t>
            </a:r>
            <a:r>
              <a:rPr lang="ru-RU" dirty="0" err="1"/>
              <a:t>Казелли</a:t>
            </a:r>
            <a:r>
              <a:rPr lang="ru-RU" dirty="0"/>
              <a:t> создал аналогичное устройство, которое назвал </a:t>
            </a:r>
            <a:r>
              <a:rPr lang="ru-RU" dirty="0" err="1"/>
              <a:t>Пантелеграф</a:t>
            </a:r>
            <a:r>
              <a:rPr lang="ru-RU" dirty="0"/>
              <a:t>. Аппарат </a:t>
            </a:r>
            <a:r>
              <a:rPr lang="ru-RU" dirty="0" err="1"/>
              <a:t>Казелли</a:t>
            </a:r>
            <a:r>
              <a:rPr lang="ru-RU" dirty="0"/>
              <a:t> передавал изображение текста, чертежа или рисунка, нарисованного на свинцовой фольге специальным изолирующим лаком.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06" y="2466974"/>
            <a:ext cx="5083007" cy="4058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37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185</TotalTime>
  <Words>488</Words>
  <Application>Microsoft Office PowerPoint</Application>
  <PresentationFormat>Экран (4:3)</PresentationFormat>
  <Paragraphs>57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Развитие  средств связи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Схема радио А.Попова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средств связи</dc:title>
  <dc:creator>Uchenik014</dc:creator>
  <cp:lastModifiedBy>Uchitel1</cp:lastModifiedBy>
  <cp:revision>14</cp:revision>
  <dcterms:created xsi:type="dcterms:W3CDTF">2018-05-13T13:27:53Z</dcterms:created>
  <dcterms:modified xsi:type="dcterms:W3CDTF">2018-05-14T13:38:11Z</dcterms:modified>
</cp:coreProperties>
</file>