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91" r:id="rId3"/>
    <p:sldId id="262" r:id="rId4"/>
    <p:sldId id="263" r:id="rId5"/>
    <p:sldId id="264" r:id="rId6"/>
    <p:sldId id="265" r:id="rId7"/>
    <p:sldId id="268" r:id="rId8"/>
    <p:sldId id="269" r:id="rId9"/>
    <p:sldId id="285" r:id="rId10"/>
    <p:sldId id="293" r:id="rId11"/>
    <p:sldId id="270" r:id="rId12"/>
    <p:sldId id="292" r:id="rId13"/>
    <p:sldId id="281" r:id="rId14"/>
    <p:sldId id="274" r:id="rId15"/>
    <p:sldId id="257" r:id="rId16"/>
    <p:sldId id="258" r:id="rId17"/>
    <p:sldId id="259" r:id="rId18"/>
    <p:sldId id="260" r:id="rId19"/>
    <p:sldId id="28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99"/>
    <a:srgbClr val="0070C0"/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767" autoAdjust="0"/>
  </p:normalViewPr>
  <p:slideViewPr>
    <p:cSldViewPr>
      <p:cViewPr>
        <p:scale>
          <a:sx n="80" d="100"/>
          <a:sy n="80" d="100"/>
        </p:scale>
        <p:origin x="-1074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929330"/>
            <a:ext cx="7129458" cy="68420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0099"/>
                </a:solidFill>
              </a:rPr>
              <a:t>Воспитатель:  Ткаченко С.М.</a:t>
            </a:r>
            <a:endParaRPr lang="ru-RU" sz="2800" b="1" dirty="0">
              <a:solidFill>
                <a:srgbClr val="000099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Сергей\Desktop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25" t="5208" r="3125" b="4166"/>
          <a:stretch>
            <a:fillRect/>
          </a:stretch>
        </p:blipFill>
        <p:spPr bwMode="auto">
          <a:xfrm>
            <a:off x="714348" y="428604"/>
            <a:ext cx="7685743" cy="557216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77800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Подземный переход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C:\Users\Сергей\Desktop\04labnf8u135991256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8208912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481323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214942" y="785794"/>
            <a:ext cx="3286148" cy="2970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возле перекрёстка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 дорогу перешёл,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цвета у светофора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Нужно помнить хорошо!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60" name="Picture 4" descr="http://www.all-avtosalon.ru/images/news/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42918"/>
            <a:ext cx="4572000" cy="3429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2976" y="0"/>
            <a:ext cx="72152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ещё помогает пешеходам переходить дорогу?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4" name="Picture 8" descr="http://www.dd.sch975.edusite.ru/images/p18_0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32270" y="3857628"/>
            <a:ext cx="4411730" cy="3000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ергей\Desktop\i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92170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314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5072066" y="2928934"/>
            <a:ext cx="371477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Потом смотрю внимательно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Направо обязательно,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если нет движения,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Шагаю без сомнения.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071547"/>
            <a:ext cx="447338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07611" y="1071546"/>
            <a:ext cx="4436389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" y="4714885"/>
            <a:ext cx="4286227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54464" y="4714884"/>
            <a:ext cx="4489536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42844" y="357166"/>
            <a:ext cx="87868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перейти проезжую часть, нужно быть очень внимательным, держать взрослого за руку. 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5984" y="0"/>
            <a:ext cx="50074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правильно переходить дорогу.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3214686"/>
            <a:ext cx="40004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Дорогу так перехожу: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Сначала влево погляжу,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если нет машины,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Иду до середины.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142852"/>
            <a:ext cx="51968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такое проезжая часть?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Содержимое 9" descr="проезжая часть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928670"/>
            <a:ext cx="4932040" cy="523663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786314" y="928670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Там где движутся машины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Люди не должны ходить!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Потому что очень просто 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 колеса угодить!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 улице такое место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Проезжей частью называется.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по проезжей части людям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Ходить строжайше 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воспрещается!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214818"/>
            <a:ext cx="40005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Так нельзя!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Запомни это!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Так никогда нельзя играть, можно попасть в беду большую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руки ноги поломать.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Правила дорожного движения детям - игры на дорог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040000" cy="339054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500694" y="571480"/>
            <a:ext cx="32147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Посмотрите, что творится,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шум гудков и скрежет шин!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Дети едут по дороге возле больших автомашин. </a:t>
            </a:r>
          </a:p>
        </p:txBody>
      </p:sp>
      <p:pic>
        <p:nvPicPr>
          <p:cNvPr id="15362" name="Picture 2" descr="C:\Users\Сергей\Desktop\chadorost-pd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0528" y="2996952"/>
            <a:ext cx="514347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792" y="4286256"/>
            <a:ext cx="378618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Нельзя бежать через дорогу,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нельзя машинам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под колеса лезть,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иди подземным переходом,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путь будет безопасным весь.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Правила дорожного движения детям - переход дорог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040000" cy="3466911"/>
          </a:xfrm>
          <a:prstGeom prst="rect">
            <a:avLst/>
          </a:prstGeom>
          <a:noFill/>
        </p:spPr>
      </p:pic>
      <p:pic>
        <p:nvPicPr>
          <p:cNvPr id="15364" name="Picture 4" descr="Правила дорожного движения детям - правильный переход дороги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04000" y="3436907"/>
            <a:ext cx="5040000" cy="342109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429256" y="1000108"/>
            <a:ext cx="364333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Запомните ребята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есть пешеходный переход.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Он есть наземный и надземный,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есть через подземный ход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214818"/>
            <a:ext cx="39290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Иди когда горит зеленый,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когда стоят машины в ряд,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будь аккуратным,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будь смышленым,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 научи других ребя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т!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Правила дорожного движения детям - правила перехода через дорогу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040000" cy="3451636"/>
          </a:xfrm>
          <a:prstGeom prst="rect">
            <a:avLst/>
          </a:prstGeom>
          <a:noFill/>
        </p:spPr>
      </p:pic>
      <p:pic>
        <p:nvPicPr>
          <p:cNvPr id="16388" name="Picture 4" descr="Правила дорожного движения детям - переход по зебре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04000" y="3406364"/>
            <a:ext cx="5040000" cy="34516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143504" y="785794"/>
            <a:ext cx="38576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если ты идешь по зебре,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всегда внимательным ты будь, смотри налево и направо,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чтоб безопасным был твой путь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42908" y="3929066"/>
            <a:ext cx="435771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еще сзади машины по дорогам быстро мчат,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могут наехать на ребят. Внимательными надо быть,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чтобы себе не навредить,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играйте лишь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 двориках опрятных,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на дороге будьте аккуратны.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Правила дорожного движения детям об игре на дорог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040000" cy="3421093"/>
          </a:xfrm>
          <a:prstGeom prst="rect">
            <a:avLst/>
          </a:prstGeom>
          <a:noFill/>
        </p:spPr>
      </p:pic>
      <p:pic>
        <p:nvPicPr>
          <p:cNvPr id="17412" name="Picture 4" descr="Правила дорожного движения детям, где надо играть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04000" y="3421636"/>
            <a:ext cx="5040000" cy="34363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72034" y="0"/>
            <a:ext cx="407196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Всем конечно надо знать,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как играть и где играть.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Игры прямо у дороги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очень опасны для ребят.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Вот глупые мальчишки на троллейбусе висят,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люди в ужасе кричат,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 ж опасно для ребят.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Если троллейбус тряхнет слегка, упадет малыш и ударится наверняка.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o-detstve.ru/assets/images/forteachers/DOU/prezentacia/431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4290"/>
            <a:ext cx="5000628" cy="616456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143504" y="214290"/>
            <a:ext cx="3571884" cy="3908762"/>
          </a:xfrm>
          <a:prstGeom prst="rect">
            <a:avLst/>
          </a:prstGeom>
          <a:ln w="9525">
            <a:noFill/>
          </a:ln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3175">
                  <a:solidFill>
                    <a:schemeClr val="tx1"/>
                  </a:solidFill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Очень важная наука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3175">
                  <a:solidFill>
                    <a:schemeClr val="tx1"/>
                  </a:solidFill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Правила движения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3175">
                  <a:solidFill>
                    <a:schemeClr val="tx1"/>
                  </a:solidFill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 должны их соблюдать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3175">
                  <a:solidFill>
                    <a:schemeClr val="tx1"/>
                  </a:solidFill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Все без исключения.</a:t>
            </a:r>
            <a:r>
              <a:rPr lang="ru-RU" sz="2400" b="1" kern="10" dirty="0" smtClean="0">
                <a:ln w="3175">
                  <a:solidFill>
                    <a:schemeClr val="tx1"/>
                  </a:solidFill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Детям знать положено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10" dirty="0" smtClean="0">
                <a:ln w="3175">
                  <a:solidFill>
                    <a:schemeClr val="tx1"/>
                  </a:solidFill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Правила дорожные!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10" dirty="0" smtClean="0">
                <a:ln w="3175">
                  <a:solidFill>
                    <a:schemeClr val="tx1"/>
                  </a:solidFill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Ты, дружок,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10" dirty="0" smtClean="0">
                <a:ln w="3175">
                  <a:solidFill>
                    <a:schemeClr val="tx1"/>
                  </a:solidFill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доверься им: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10" dirty="0" smtClean="0">
                <a:ln w="3175">
                  <a:solidFill>
                    <a:schemeClr val="tx1"/>
                  </a:solidFill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Будешь цел и невредим</a:t>
            </a:r>
            <a:r>
              <a:rPr lang="ru-RU" sz="2800" b="1" kern="10" dirty="0" smtClean="0">
                <a:ln w="3175">
                  <a:solidFill>
                    <a:schemeClr val="tx1"/>
                  </a:solidFill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2800" b="1" dirty="0" smtClean="0">
              <a:ln w="3175">
                <a:solidFill>
                  <a:schemeClr val="tx1"/>
                </a:solidFill>
              </a:ln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 smtClean="0">
              <a:ln w="3175">
                <a:solidFill>
                  <a:schemeClr val="tx1"/>
                </a:solidFill>
              </a:ln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4286256"/>
            <a:ext cx="3151174" cy="2268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Сергей\Desktop\22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06" t="3125" r="3536" b="3125"/>
          <a:stretch>
            <a:fillRect/>
          </a:stretch>
        </p:blipFill>
        <p:spPr bwMode="auto">
          <a:xfrm>
            <a:off x="214282" y="214290"/>
            <a:ext cx="8643998" cy="642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0674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5500702"/>
            <a:ext cx="67151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Улицей называется часть города, отведённая для движения транспорта и пешеходов.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 ней есть проезжая и пешеходная часть. 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Сергей\Desktop\imgh18835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8568951" cy="550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57884" y="0"/>
            <a:ext cx="30003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Проезжая часть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— это часть дороги, предназначенная для движения транспорта. И называется она так потому, что по ней ездят автомобили, автобусы, троллейбусы, трамваи и другие транспортные средства.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4214818"/>
            <a:ext cx="37147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Проезжая часть предназначена только для транспортных средств. Пешеходы не имеют права ходить по ней.</a:t>
            </a:r>
            <a:endParaRPr lang="ru-RU" sz="20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Сергей\Desktop\16d9e582a1f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188640"/>
            <a:ext cx="5715040" cy="4026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Сергей\Desktop\0001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7588" y="4214818"/>
            <a:ext cx="5286412" cy="252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4286256"/>
            <a:ext cx="29289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Пешеходы должны ходить по улице только по тротуарам.</a:t>
            </a:r>
            <a:endParaRPr lang="ru-RU" sz="2000" i="1" dirty="0">
              <a:solidFill>
                <a:srgbClr val="0070C0"/>
              </a:solidFill>
            </a:endParaRPr>
          </a:p>
        </p:txBody>
      </p:sp>
      <p:pic>
        <p:nvPicPr>
          <p:cNvPr id="13314" name="Picture 2" descr="C:\Users\Сергей\Desktop\img1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214942" y="714356"/>
            <a:ext cx="38576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Место, где пересекаются улицы, называется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перекрёсток.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перекрёстке большое движение.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 всех сторон мчатся машины, автобусы.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4071942"/>
            <a:ext cx="32861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 самое опасное место. Пешеход здесь должен быть особенно внимательным и осторожным.</a:t>
            </a:r>
            <a:endParaRPr lang="ru-RU" sz="2000" b="1" i="1" dirty="0">
              <a:solidFill>
                <a:srgbClr val="0070C0"/>
              </a:solidFill>
            </a:endParaRPr>
          </a:p>
        </p:txBody>
      </p:sp>
      <p:pic>
        <p:nvPicPr>
          <p:cNvPr id="7" name="Picture 2" descr="Что такое перекресток. Информация для младших школьников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188641"/>
            <a:ext cx="5544616" cy="3883302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284984"/>
            <a:ext cx="4140554" cy="3573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8" y="-109591"/>
            <a:ext cx="9144000" cy="6836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2928926" y="142852"/>
            <a:ext cx="46434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14414" y="5226784"/>
            <a:ext cx="342902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 иду по тротуару,</a:t>
            </a:r>
            <a:b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Здесь машинам нет пути!</a:t>
            </a:r>
            <a:b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Ну а знаки мне расскажут,</a:t>
            </a:r>
            <a:b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Где дорогу перейти. 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628" y="1000108"/>
            <a:ext cx="32147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Отгадайте, кто идет?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Ну конечно, пешеход!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Пешеходом станет каждый,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Кто пешком пойдет в поход.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Пешеходная дорожка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 машин его спасет,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Ведь ходить по той дорожке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Может только пешеход!</a:t>
            </a:r>
            <a:endParaRPr lang="ru-RU" dirty="0"/>
          </a:p>
        </p:txBody>
      </p:sp>
      <p:pic>
        <p:nvPicPr>
          <p:cNvPr id="12290" name="Picture 2" descr="C:\Users\Сергей\Desktop\6686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308432"/>
            <a:ext cx="4401353" cy="336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Сергей\Desktop\ceo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8" y="373684"/>
            <a:ext cx="4929190" cy="3271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86348" y="714356"/>
            <a:ext cx="38576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обычный переход</a:t>
            </a: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нему идёт народ.</a:t>
            </a: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Здесь специальная разметка,</a:t>
            </a: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«Зеброю» зовётся метко!</a:t>
            </a: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Белые полоски тут</a:t>
            </a: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Через улицу ведут!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Где на зебре пешеход,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Ты на улице найди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под ним переходи!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/>
          </a:p>
        </p:txBody>
      </p:sp>
      <p:pic>
        <p:nvPicPr>
          <p:cNvPr id="3" name="Picture 7" descr="http://pddua.com/r/r/BFA3FCB7-F6A7-445C-9805-FDC05617A1E5/5.35.2_b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86512" y="4071942"/>
            <a:ext cx="2571768" cy="2567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500298" y="71414"/>
            <a:ext cx="50251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ПЕШЕХОДНЫЙ ПЕРЕХОД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528638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Этот переход обозначен с помощью дорожного знака. </a:t>
            </a:r>
          </a:p>
          <a:p>
            <a:pPr algn="ctr"/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этот знак –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пешеходный переход.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Сергей\Desktop\24335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714356"/>
            <a:ext cx="5151516" cy="4572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0"/>
            <a:ext cx="73717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НАДЗЕМНЫЙ ПЕШЕХОДНЫЙ ПЕРЕХОД</a:t>
            </a:r>
          </a:p>
        </p:txBody>
      </p:sp>
      <p:pic>
        <p:nvPicPr>
          <p:cNvPr id="40966" name="Picture 6" descr="http://bezopasnost-detej.ru/images/2013/101-4-bezopasnost-dorozhnogo-dvizheniya-kartinki-dlya-detej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714356"/>
            <a:ext cx="8194292" cy="58829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491</Words>
  <Application>Microsoft Office PowerPoint</Application>
  <PresentationFormat>Экран (4:3)</PresentationFormat>
  <Paragraphs>96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Воспитатель:  Ткаченко С.М.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Подземный переход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Алла</cp:lastModifiedBy>
  <cp:revision>83</cp:revision>
  <dcterms:created xsi:type="dcterms:W3CDTF">2014-09-09T18:51:15Z</dcterms:created>
  <dcterms:modified xsi:type="dcterms:W3CDTF">2018-06-28T14:16:27Z</dcterms:modified>
</cp:coreProperties>
</file>