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1"/>
  </p:notesMasterIdLst>
  <p:sldIdLst>
    <p:sldId id="256" r:id="rId2"/>
    <p:sldId id="257" r:id="rId3"/>
    <p:sldId id="259" r:id="rId4"/>
    <p:sldId id="261" r:id="rId5"/>
    <p:sldId id="262" r:id="rId6"/>
    <p:sldId id="264" r:id="rId7"/>
    <p:sldId id="265" r:id="rId8"/>
    <p:sldId id="267" r:id="rId9"/>
    <p:sldId id="26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3648" autoAdjust="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1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185458-B323-4E48-9921-48A58E83A485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973B00-75F3-4003-A2D1-183A2F144BC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973B00-75F3-4003-A2D1-183A2F144BCE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21459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3771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1698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3621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3795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09599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255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70779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202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5B106E36-FD25-4E2D-B0AA-010F637433A0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6103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17508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7070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3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428604"/>
            <a:ext cx="3816424" cy="5088628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chemeClr val="accent2"/>
                </a:solidFill>
                <a:latin typeface="+mn-lt"/>
              </a:rPr>
              <a:t>Василий </a:t>
            </a:r>
            <a:r>
              <a:rPr lang="ru-RU" sz="5400" dirty="0" smtClean="0">
                <a:solidFill>
                  <a:schemeClr val="accent2"/>
                </a:solidFill>
                <a:latin typeface="+mn-lt"/>
              </a:rPr>
              <a:t>Иванович Даль</a:t>
            </a:r>
            <a:r>
              <a:rPr lang="ru-RU" dirty="0" smtClean="0">
                <a:solidFill>
                  <a:schemeClr val="accent2"/>
                </a:solidFill>
              </a:rPr>
              <a:t/>
            </a:r>
            <a:br>
              <a:rPr lang="ru-RU" dirty="0" smtClean="0">
                <a:solidFill>
                  <a:schemeClr val="accent2"/>
                </a:solidFill>
              </a:rPr>
            </a:br>
            <a:r>
              <a:rPr lang="ru-RU" dirty="0" smtClean="0">
                <a:solidFill>
                  <a:schemeClr val="accent2"/>
                </a:solidFill>
              </a:rPr>
              <a:t/>
            </a:r>
            <a:br>
              <a:rPr lang="ru-RU" dirty="0" smtClean="0">
                <a:solidFill>
                  <a:schemeClr val="accent2"/>
                </a:solidFill>
              </a:rPr>
            </a:br>
            <a:r>
              <a:rPr lang="ru-RU" sz="4000" dirty="0" smtClean="0">
                <a:solidFill>
                  <a:schemeClr val="accent2"/>
                </a:solidFill>
                <a:latin typeface="+mn-lt"/>
              </a:rPr>
              <a:t>Собиратель слов, пословиц, поговорок</a:t>
            </a:r>
            <a:endParaRPr lang="ru-RU" sz="4000" dirty="0">
              <a:solidFill>
                <a:schemeClr val="accent2"/>
              </a:solidFill>
              <a:latin typeface="+mn-lt"/>
            </a:endParaRPr>
          </a:p>
        </p:txBody>
      </p:sp>
      <p:pic>
        <p:nvPicPr>
          <p:cNvPr id="1027" name="Picture 3" descr="C:\Documents and Settings\1\Рабочий стол\Даль\157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7984" y="188640"/>
            <a:ext cx="4286280" cy="6072229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9864" y="188640"/>
            <a:ext cx="4214842" cy="165618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solidFill>
                  <a:schemeClr val="accent2"/>
                </a:solidFill>
                <a:latin typeface="+mn-lt"/>
              </a:rPr>
              <a:t>Родился </a:t>
            </a:r>
            <a:br>
              <a:rPr lang="ru-RU" sz="3200" dirty="0" smtClean="0">
                <a:solidFill>
                  <a:schemeClr val="accent2"/>
                </a:solidFill>
                <a:latin typeface="+mn-lt"/>
              </a:rPr>
            </a:br>
            <a:r>
              <a:rPr lang="ru-RU" sz="3200" dirty="0" smtClean="0">
                <a:solidFill>
                  <a:schemeClr val="accent2"/>
                </a:solidFill>
                <a:latin typeface="+mn-lt"/>
              </a:rPr>
              <a:t>22 ноября 1801 года </a:t>
            </a:r>
            <a:br>
              <a:rPr lang="ru-RU" sz="3200" dirty="0" smtClean="0">
                <a:solidFill>
                  <a:schemeClr val="accent2"/>
                </a:solidFill>
                <a:latin typeface="+mn-lt"/>
              </a:rPr>
            </a:br>
            <a:r>
              <a:rPr lang="ru-RU" sz="3200" dirty="0" smtClean="0">
                <a:solidFill>
                  <a:schemeClr val="accent2"/>
                </a:solidFill>
                <a:latin typeface="+mn-lt"/>
              </a:rPr>
              <a:t>в городе Луганске, </a:t>
            </a:r>
            <a:br>
              <a:rPr lang="ru-RU" sz="3200" dirty="0" smtClean="0">
                <a:solidFill>
                  <a:schemeClr val="accent2"/>
                </a:solidFill>
                <a:latin typeface="+mn-lt"/>
              </a:rPr>
            </a:br>
            <a:r>
              <a:rPr lang="ru-RU" sz="3200" dirty="0" smtClean="0">
                <a:solidFill>
                  <a:schemeClr val="accent2"/>
                </a:solidFill>
                <a:latin typeface="+mn-lt"/>
              </a:rPr>
              <a:t>в семье врача</a:t>
            </a:r>
            <a:endParaRPr lang="ru-RU" sz="3200" dirty="0">
              <a:solidFill>
                <a:schemeClr val="accent2"/>
              </a:solidFill>
              <a:latin typeface="+mn-lt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304" y="188640"/>
            <a:ext cx="4271662" cy="5929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Содержимое 4"/>
          <p:cNvSpPr>
            <a:spLocks noGrp="1"/>
          </p:cNvSpPr>
          <p:nvPr>
            <p:ph idx="1"/>
          </p:nvPr>
        </p:nvSpPr>
        <p:spPr>
          <a:xfrm>
            <a:off x="4807526" y="2060848"/>
            <a:ext cx="4087179" cy="4057122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62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Окончил: </a:t>
            </a:r>
          </a:p>
          <a:p>
            <a:pPr>
              <a:buNone/>
            </a:pPr>
            <a:r>
              <a:rPr lang="ru-RU" sz="62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морской кадетский корпус</a:t>
            </a:r>
          </a:p>
          <a:p>
            <a:pPr>
              <a:buNone/>
            </a:pPr>
            <a:r>
              <a:rPr lang="ru-RU" sz="62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медицинский факультет в университете в </a:t>
            </a:r>
            <a:r>
              <a:rPr lang="ru-RU" sz="62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Тарту</a:t>
            </a:r>
            <a:endParaRPr lang="ru-RU" sz="6200" dirty="0" smtClean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62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Переменил много </a:t>
            </a:r>
            <a:r>
              <a:rPr lang="ru-RU" sz="62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профессий: </a:t>
            </a:r>
            <a:endParaRPr lang="ru-RU" sz="6200" dirty="0" smtClean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62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был морским офицером;</a:t>
            </a:r>
          </a:p>
          <a:p>
            <a:pPr>
              <a:buNone/>
            </a:pPr>
            <a:r>
              <a:rPr lang="ru-RU" sz="62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армейским хирургом;</a:t>
            </a:r>
          </a:p>
          <a:p>
            <a:pPr>
              <a:buNone/>
            </a:pPr>
            <a:r>
              <a:rPr lang="ru-RU" sz="62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крупным чиновником.</a:t>
            </a:r>
          </a:p>
          <a:p>
            <a:pPr>
              <a:buNone/>
            </a:pPr>
            <a:r>
              <a:rPr lang="ru-RU" sz="62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Всю жизнь посвятил изучению русского языка и литературному творчеству.</a:t>
            </a:r>
          </a:p>
          <a:p>
            <a:pPr>
              <a:buNone/>
            </a:pPr>
            <a:r>
              <a:rPr lang="ru-RU" sz="62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Его псевдоним - Казак Луганский.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404392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accent2"/>
                </a:solidFill>
              </a:rPr>
              <a:t> </a:t>
            </a:r>
            <a:r>
              <a:rPr lang="ru-RU" sz="28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1862  году издал сборник «Пословицы русского народа» в который вошло более 30000 пословиц, поговорок и </a:t>
            </a:r>
            <a:r>
              <a:rPr lang="ru-RU" sz="28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прибауток</a:t>
            </a:r>
            <a:endParaRPr lang="ru-RU" sz="280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5" name="Picture 3" descr="C:\Documents and Settings\1\Рабочий стол\Даль\be;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4788924" y="1916832"/>
            <a:ext cx="3165472" cy="4032448"/>
          </a:xfrm>
          <a:prstGeom prst="rect">
            <a:avLst/>
          </a:prstGeom>
          <a:noFill/>
        </p:spPr>
      </p:pic>
      <p:pic>
        <p:nvPicPr>
          <p:cNvPr id="3074" name="Picture 2" descr="C:\Documents and Settings\1\Рабочий стол\Даль\b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3568" y="1916832"/>
            <a:ext cx="3173482" cy="4203287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1725" y="188640"/>
            <a:ext cx="4543428" cy="1440160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В.И.Даль был знаком с Пушкиным. Присутствовал при  кончине поэта, от которого Даль получил его </a:t>
            </a:r>
            <a:r>
              <a:rPr lang="ru-RU" sz="24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перстень-талисман</a:t>
            </a:r>
            <a:endParaRPr lang="ru-RU" sz="240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1725" y="2204864"/>
            <a:ext cx="4419600" cy="334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 descr="C:\Documents and Settings\1\Рабочий стол\Даль\bj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8064" y="333364"/>
            <a:ext cx="3784563" cy="5619768"/>
          </a:xfrm>
          <a:prstGeom prst="rect">
            <a:avLst/>
          </a:prstGeom>
          <a:noFill/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982156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В.И.Даль – создатель «Толкового словаря живого великорусского языка»</a:t>
            </a:r>
            <a:endParaRPr lang="ru-RU" sz="280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C:\Documents and Settings\1\Рабочий стол\Даль\91060802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 rot="-300000">
            <a:off x="891228" y="1983250"/>
            <a:ext cx="3071834" cy="4193054"/>
          </a:xfrm>
          <a:prstGeom prst="rect">
            <a:avLst/>
          </a:prstGeom>
          <a:noFill/>
        </p:spPr>
      </p:pic>
      <p:pic>
        <p:nvPicPr>
          <p:cNvPr id="7" name="Picture 2" descr="C:\Documents and Settings\1\Рабочий стол\Даль\obl_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8064" y="1857363"/>
            <a:ext cx="2945446" cy="4082796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580112" y="260648"/>
            <a:ext cx="3024336" cy="1512168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«Толковый словарь» состоит из 4-х томов и содержит более 200000 русских слов</a:t>
            </a:r>
            <a:endParaRPr lang="ru-RU" sz="280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C:\Documents and Settings\1\Рабочий стол\Даль\RR5110-0038R.gi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55576" y="1412776"/>
            <a:ext cx="4499387" cy="4464496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75656" y="162576"/>
            <a:ext cx="5684533" cy="656284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В.И.Даль – создатель сказок</a:t>
            </a:r>
            <a:endParaRPr lang="ru-RU" sz="320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5" name="Picture 3" descr="C:\Documents and Settings\1\Рабочий стол\Даль\6447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6072" y="938059"/>
            <a:ext cx="2584056" cy="3719195"/>
          </a:xfrm>
          <a:prstGeom prst="rect">
            <a:avLst/>
          </a:prstGeom>
          <a:noFill/>
        </p:spPr>
      </p:pic>
      <p:pic>
        <p:nvPicPr>
          <p:cNvPr id="8197" name="Picture 5" descr="C:\Documents and Settings\1\Рабочий стол\Даль\49962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2901" y="917277"/>
            <a:ext cx="2314576" cy="3456435"/>
          </a:xfrm>
          <a:prstGeom prst="rect">
            <a:avLst/>
          </a:prstGeom>
          <a:noFill/>
        </p:spPr>
      </p:pic>
      <p:pic>
        <p:nvPicPr>
          <p:cNvPr id="8194" name="Picture 2" descr="C:\Documents and Settings\1\Рабочий стол\Даль\42796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11839" y="917277"/>
            <a:ext cx="2579351" cy="3378950"/>
          </a:xfrm>
          <a:prstGeom prst="rect">
            <a:avLst/>
          </a:prstGeom>
          <a:noFill/>
        </p:spPr>
      </p:pic>
      <p:pic>
        <p:nvPicPr>
          <p:cNvPr id="8196" name="Picture 4" descr="C:\Documents and Settings\1\Рабочий стол\Даль\45288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420000">
            <a:off x="2602723" y="3527007"/>
            <a:ext cx="1783684" cy="2866280"/>
          </a:xfrm>
          <a:prstGeom prst="rect">
            <a:avLst/>
          </a:prstGeom>
          <a:noFill/>
        </p:spPr>
      </p:pic>
      <p:pic>
        <p:nvPicPr>
          <p:cNvPr id="8" name="Picture 4" descr="C:\Documents and Settings\1\Рабочий стол\Даль\untitled.bmp"/>
          <p:cNvPicPr>
            <a:picLocks noChangeAspect="1" noChangeArrowheads="1"/>
          </p:cNvPicPr>
          <p:nvPr/>
        </p:nvPicPr>
        <p:blipFill rotWithShape="1">
          <a:blip r:embed="rId6"/>
          <a:srcRect t="7681" b="6848"/>
          <a:stretch/>
        </p:blipFill>
        <p:spPr bwMode="auto">
          <a:xfrm rot="540000">
            <a:off x="5068892" y="3581523"/>
            <a:ext cx="2173596" cy="2841325"/>
          </a:xfrm>
          <a:prstGeom prst="rect">
            <a:avLst/>
          </a:prstGeom>
          <a:noFill/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3900486" cy="1980456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Памятные места , связанные с именем В.И.Даля -</a:t>
            </a:r>
            <a:br>
              <a:rPr lang="ru-RU" sz="28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Московский музей,</a:t>
            </a:r>
            <a:br>
              <a:rPr lang="ru-RU" sz="28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музей г.Луганска</a:t>
            </a:r>
            <a:endParaRPr lang="ru-RU" sz="280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5" name="Picture 5" descr="C:\Documents and Settings\1\Рабочий стол\Даль\index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860032" y="0"/>
            <a:ext cx="4050413" cy="6237312"/>
          </a:xfrm>
          <a:prstGeom prst="rect">
            <a:avLst/>
          </a:prstGeom>
          <a:noFill/>
        </p:spPr>
      </p:pic>
      <p:pic>
        <p:nvPicPr>
          <p:cNvPr id="10243" name="Picture 3" descr="C:\Documents and Settings\1\Рабочий стол\Даль\0000000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2085" y="2636912"/>
            <a:ext cx="4190715" cy="3133723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857563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В.И.Даль умер 4 октября в 1872 году, похоронен на Ваганьковском кладбище г. Москвы</a:t>
            </a:r>
            <a:endParaRPr lang="ru-RU" sz="280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6308" y="1144167"/>
            <a:ext cx="7177103" cy="5063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182</TotalTime>
  <Words>140</Words>
  <Application>Microsoft Office PowerPoint</Application>
  <PresentationFormat>Экран (4:3)</PresentationFormat>
  <Paragraphs>20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Calibri</vt:lpstr>
      <vt:lpstr>Calibri Light</vt:lpstr>
      <vt:lpstr>Times New Roman</vt:lpstr>
      <vt:lpstr>Ретро</vt:lpstr>
      <vt:lpstr>Василий Иванович Даль  Собиратель слов, пословиц, поговорок</vt:lpstr>
      <vt:lpstr>Родился  22 ноября 1801 года  в городе Луганске,  в семье врача</vt:lpstr>
      <vt:lpstr> В 1862  году издал сборник «Пословицы русского народа» в который вошло более 30000 пословиц, поговорок и прибауток</vt:lpstr>
      <vt:lpstr>В.И.Даль был знаком с Пушкиным. Присутствовал при  кончине поэта, от которого Даль получил его перстень-талисман</vt:lpstr>
      <vt:lpstr>В.И.Даль – создатель «Толкового словаря живого великорусского языка»</vt:lpstr>
      <vt:lpstr>«Толковый словарь» состоит из 4-х томов и содержит более 200000 русских слов</vt:lpstr>
      <vt:lpstr>В.И.Даль – создатель сказок</vt:lpstr>
      <vt:lpstr>Памятные места , связанные с именем В.И.Даля - Московский музей,  музей г.Луганска</vt:lpstr>
      <vt:lpstr>В.И.Даль умер 4 октября в 1872 году, похоронен на Ваганьковском кладбище г. Москвы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Василий Иванович Даль 1801-1872</dc:title>
  <cp:lastModifiedBy>user</cp:lastModifiedBy>
  <cp:revision>20</cp:revision>
  <dcterms:modified xsi:type="dcterms:W3CDTF">2018-07-24T12:52:23Z</dcterms:modified>
</cp:coreProperties>
</file>