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3" r:id="rId8"/>
    <p:sldId id="262" r:id="rId9"/>
    <p:sldId id="267" r:id="rId10"/>
    <p:sldId id="266" r:id="rId11"/>
    <p:sldId id="265" r:id="rId12"/>
    <p:sldId id="264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0" autoAdjust="0"/>
    <p:restoredTop sz="94624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t.gde-fon.com/wallpapers_original/wallpapers/539871_(www.Gde-Fon.com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28861" y="714356"/>
            <a:ext cx="60007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Здравствуйте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Меня зовут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Шарифуллина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Ирина Владимировна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Должность: Воспитатель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Место работы: № 62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Журавушка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Стаж работы: 5 лет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Место рождения: г. Нижневартовск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t.gde-fon.com/wallpapers_original/wallpapers/539871_(www.Gde-Fon.com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357422" y="571480"/>
            <a:ext cx="64616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Три вещи в жизни, которые для меня наиболее ценны: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Любовь к детям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Здоровье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Семья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t.gde-fon.com/wallpapers_original/wallpapers/539871_(www.Gde-Fon.com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28860" y="571480"/>
            <a:ext cx="43334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Три плюса моего характера: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Прямолинейная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Отзывчивая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Ответственная (Я так хочу думать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t.gde-fon.com/wallpapers_original/wallpapers/539871_(www.Gde-Fon.com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428860" y="571480"/>
            <a:ext cx="43581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Три вещи в которых 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приуспела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Мои воспитанники – моя гордость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Моя семья – моя радость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Мои друзья – моя опора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t.gde-fon.com/wallpapers_original/wallpapers/539871_(www.Gde-Fon.com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28860" y="571480"/>
            <a:ext cx="45535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Три  вещи, которые я хотела совершить: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Аттестоваться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Побывать на дне морском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Прыгнуть с парашютом</a:t>
            </a:r>
          </a:p>
          <a:p>
            <a:pPr>
              <a:buFont typeface="Arial" pitchFamily="34" charset="0"/>
              <a:buChar char="•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t.gde-fon.com/wallpapers_original/wallpapers/539871_(www.Gde-Fon.com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71736" y="785794"/>
            <a:ext cx="65658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Три вещи которые я не умею делать или «я так думаю»: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Плавать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Выступать перед людьми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Говорить людям ложь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я не боюсь в этом сознаться. Не плохо чего-то не уметь,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плохо не хотеть этому научиться. Об этом я говорю своим ребятишкам.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Ведь дорогу осилит только идущий.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t.gde-fon.com/wallpapers_original/wallpapers/539871_(www.Gde-Fon.com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14480" y="1214422"/>
            <a:ext cx="69294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t.gde-fon.com/wallpapers_original/wallpapers/539871_(www.Gde-Fon.com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28860" y="714356"/>
            <a:ext cx="635798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Вот уже 5 лет я работаю в детском саду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Журавушка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воспитателем……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этих слов я хотела начать свою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презентацию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уже раздумывала о том как привлеку к выступлению своих воспитанников? Но потом решила представить себя по другому….. А натолкнула меня на эту мысль, фраза, прочитанная в чьем-то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блоге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«На свете есть три вещи, которые, придя однажды, не возвращаются – время, слова, удача».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подумала: «А какие три вещи могут рассказать о человеке, его характере, привычках, образе жизни, деятельности?» И решила рассказать Вам о себе в форме трёх фраз.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t.gde-fon.com/wallpapers_original/wallpapers/539871_(www.Gde-Fon.com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00298" y="714356"/>
            <a:ext cx="53978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Три факта обо мне, известные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большенству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Меня зовут Ирина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воспитатель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меня большая и дружная семья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t.gde-fon.com/wallpapers_original/wallpapers/539871_(www.Gde-Fon.com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428860" y="714356"/>
            <a:ext cx="65008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Три занятия, которые я люблю: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Люблю свою работу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Люблю  заниматься творчеством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Люблю в свободное от работы время проводить на даче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t.gde-fon.com/wallpapers_original/wallpapers/539871_(www.Gde-Fon.com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428860" y="642918"/>
            <a:ext cx="57361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Три моих увлечения: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Люблю  фотографировать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Люблю садоводство и цветоводство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Люблю удивлять кулинарными шедеврами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t.gde-fon.com/wallpapers_original/wallpapers/539871_(www.Gde-Fon.com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00298" y="571480"/>
            <a:ext cx="63579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Три сказочных персонажа в которые я перевоплощалась: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Снегурочка</a:t>
            </a:r>
          </a:p>
          <a:p>
            <a:pPr>
              <a:buFont typeface="Arial" pitchFamily="34" charset="0"/>
              <a:buChar char="•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Артемон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Ворона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t.gde-fon.com/wallpapers_original/wallpapers/539871_(www.Gde-Fon.com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28860" y="571480"/>
            <a:ext cx="60084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Три причины, которые привели меня в профессию: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Детская мечта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Любовь к детям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будущая мама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t.gde-fon.com/wallpapers_original/wallpapers/539871_(www.Gde-Fon.com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28860" y="571480"/>
            <a:ext cx="51052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Три составляющих профессии «воспитатель»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Доброта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Искренность</a:t>
            </a:r>
          </a:p>
          <a:p>
            <a:pPr>
              <a:buFont typeface="Arial" pitchFamily="34" charset="0"/>
              <a:buChar char="•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Прфессианализм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t.gde-fon.com/wallpapers_original/wallpapers/539871_(www.Gde-Fon.com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357421" y="571480"/>
            <a:ext cx="63579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Три вещи, которые мне непонятны: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Мне не понятно как мать может отказаться от своего ребенка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Как можно пройти мимо нуждающегося в вас человека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Отношения между людьми( ложь, обида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394</Words>
  <PresentationFormat>Экран (4:3)</PresentationFormat>
  <Paragraphs>63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ЮниАрт</dc:creator>
  <cp:lastModifiedBy>User</cp:lastModifiedBy>
  <cp:revision>14</cp:revision>
  <dcterms:created xsi:type="dcterms:W3CDTF">2018-01-15T14:48:14Z</dcterms:created>
  <dcterms:modified xsi:type="dcterms:W3CDTF">2018-07-24T18:57:50Z</dcterms:modified>
</cp:coreProperties>
</file>