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6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74F88-08D4-4B0F-9863-A1E47C356966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4DD4A-62B3-4A8A-B09C-07DFD34EC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206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7A72A0-FE3A-4CF4-8A22-D550C6F5BB3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573AA3-4AD3-41B5-A30C-032A72C6A79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Влияние сигаретного дыма на комнатные растения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3536" y="3210899"/>
            <a:ext cx="7376864" cy="3265654"/>
          </a:xfrm>
        </p:spPr>
        <p:txBody>
          <a:bodyPr/>
          <a:lstStyle/>
          <a:p>
            <a:r>
              <a:rPr lang="ru-RU" sz="3600" dirty="0" smtClean="0">
                <a:solidFill>
                  <a:srgbClr val="00B050"/>
                </a:solidFill>
              </a:rPr>
              <a:t>Проектная работа ученика 3Б класса ГБОУ школы №777</a:t>
            </a:r>
          </a:p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Жиляева</a:t>
            </a:r>
            <a:r>
              <a:rPr lang="ru-RU" dirty="0" smtClean="0">
                <a:solidFill>
                  <a:srgbClr val="00B050"/>
                </a:solidFill>
              </a:rPr>
              <a:t>  Максима</a:t>
            </a:r>
          </a:p>
          <a:p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Руководитель: Киселева  И. А. ,учитель начальных классов</a:t>
            </a:r>
          </a:p>
        </p:txBody>
      </p:sp>
      <p:pic>
        <p:nvPicPr>
          <p:cNvPr id="1026" name="Picture 2" descr="C:\Users\User\Desktop\balzam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1828444" cy="1471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иал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43904"/>
            <a:ext cx="1800750" cy="134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517232"/>
            <a:ext cx="1179413" cy="120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жиляев\s_spatifilum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52072"/>
            <a:ext cx="2088232" cy="139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08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 эксперимента</a:t>
            </a:r>
            <a:endParaRPr lang="ru-RU" dirty="0"/>
          </a:p>
        </p:txBody>
      </p:sp>
      <p:pic>
        <p:nvPicPr>
          <p:cNvPr id="8194" name="Picture 2" descr="C:\Users\User\Desktop\жиляев\#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жиляев\#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081" y="1600200"/>
            <a:ext cx="287283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3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Результаты эксперимента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8197569"/>
              </p:ext>
            </p:extLst>
          </p:nvPr>
        </p:nvGraphicFramePr>
        <p:xfrm>
          <a:off x="467544" y="1628803"/>
          <a:ext cx="8229600" cy="4714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/>
                <a:gridCol w="6203032"/>
              </a:tblGrid>
              <a:tr h="10456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1-3 день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Растение живет, как в обычной среде, изменений не происходит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05811">
                <a:tc>
                  <a:txBody>
                    <a:bodyPr/>
                    <a:lstStyle/>
                    <a:p>
                      <a:r>
                        <a:rPr lang="ru-RU" dirty="0" smtClean="0"/>
                        <a:t>4-11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Происходит омертвление листочков  растения  №1 от краев.</a:t>
                      </a:r>
                      <a:endParaRPr lang="ru-RU" dirty="0"/>
                    </a:p>
                  </a:txBody>
                  <a:tcPr/>
                </a:tc>
              </a:tr>
              <a:tr h="605811">
                <a:tc>
                  <a:txBody>
                    <a:bodyPr/>
                    <a:lstStyle/>
                    <a:p>
                      <a:r>
                        <a:rPr lang="ru-RU" dirty="0" smtClean="0"/>
                        <a:t>12-16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Крайние листочки растения №1 умерли и отпали.</a:t>
                      </a:r>
                      <a:endParaRPr lang="ru-RU" dirty="0"/>
                    </a:p>
                  </a:txBody>
                  <a:tcPr/>
                </a:tc>
              </a:tr>
              <a:tr h="605811">
                <a:tc>
                  <a:txBody>
                    <a:bodyPr/>
                    <a:lstStyle/>
                    <a:p>
                      <a:r>
                        <a:rPr lang="ru-RU" dirty="0" smtClean="0"/>
                        <a:t>17-20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Листочки растения №1отмирают , началось поражение стебля.</a:t>
                      </a:r>
                      <a:endParaRPr lang="ru-RU" dirty="0"/>
                    </a:p>
                  </a:txBody>
                  <a:tcPr/>
                </a:tc>
              </a:tr>
              <a:tr h="605811">
                <a:tc>
                  <a:txBody>
                    <a:bodyPr/>
                    <a:lstStyle/>
                    <a:p>
                      <a:r>
                        <a:rPr lang="ru-RU" dirty="0" smtClean="0"/>
                        <a:t>21-25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Стебель растения №1поражен наполовину.</a:t>
                      </a:r>
                      <a:endParaRPr lang="ru-RU" dirty="0"/>
                    </a:p>
                  </a:txBody>
                  <a:tcPr/>
                </a:tc>
              </a:tr>
              <a:tr h="605811">
                <a:tc>
                  <a:txBody>
                    <a:bodyPr/>
                    <a:lstStyle/>
                    <a:p>
                      <a:r>
                        <a:rPr lang="ru-RU" dirty="0" smtClean="0"/>
                        <a:t>26-29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Растение №1погибло.</a:t>
                      </a:r>
                      <a:endParaRPr lang="ru-RU" dirty="0"/>
                    </a:p>
                  </a:txBody>
                  <a:tcPr/>
                </a:tc>
              </a:tr>
              <a:tr h="6058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83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1.Сигаретный дым разрушающе действует на организм  человека ,даже если ты пассивный курильщик ( это </a:t>
            </a:r>
            <a:r>
              <a:rPr lang="ru-RU" dirty="0" smtClean="0">
                <a:solidFill>
                  <a:srgbClr val="FF0000"/>
                </a:solidFill>
              </a:rPr>
              <a:t>ЯД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, который медленно убивает)- теоретические знания , которые я получил.</a:t>
            </a: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2.Вещества,содержащиеся в сигаретном дыме разрушают даже растения – доказано экспериментом.</a:t>
            </a: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3.Лучше </a:t>
            </a:r>
            <a:r>
              <a:rPr lang="ru-RU" dirty="0" smtClean="0">
                <a:solidFill>
                  <a:srgbClr val="FF0000"/>
                </a:solidFill>
              </a:rPr>
              <a:t>НИКОГДА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не начинать курение!</a:t>
            </a: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4.Надо больше рассказывать ученикам начальной школы о вреде курения.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7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лака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457200"/>
            <a:ext cx="83693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88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izmirakino.ru/images/izmirakino.ru/photo/full/26_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4348" y="1412776"/>
            <a:ext cx="48958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14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5098578"/>
          </a:xfrm>
        </p:spPr>
        <p:txBody>
          <a:bodyPr>
            <a:normAutofit/>
          </a:bodyPr>
          <a:lstStyle/>
          <a:p>
            <a:pPr algn="l"/>
            <a:r>
              <a:rPr lang="ru-RU" u="sng" dirty="0" smtClean="0">
                <a:solidFill>
                  <a:srgbClr val="FF0000"/>
                </a:solidFill>
              </a:rPr>
              <a:t>Актуальность проблемы: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1.Проблема курения становится всё более актуальной . Эта привычка притягивает всё больше людей.</a:t>
            </a:r>
            <a:br>
              <a:rPr lang="ru-RU" sz="2800" dirty="0" smtClean="0"/>
            </a:br>
            <a:r>
              <a:rPr lang="ru-RU" sz="2800" dirty="0" smtClean="0"/>
              <a:t>2.Количество курящих людей увеличивается с каждым годом.</a:t>
            </a:r>
            <a:br>
              <a:rPr lang="ru-RU" sz="2800" dirty="0" smtClean="0"/>
            </a:br>
            <a:r>
              <a:rPr lang="ru-RU" sz="2800" dirty="0"/>
              <a:t>3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User\Desktop\плакат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7328"/>
            <a:ext cx="4608512" cy="303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1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3730426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Цель проекта: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1.Изучить влияние сигаретного дыма на живой организм.</a:t>
            </a:r>
            <a:br>
              <a:rPr lang="ru-RU" dirty="0" smtClean="0"/>
            </a:br>
            <a:r>
              <a:rPr lang="ru-RU" dirty="0" smtClean="0"/>
              <a:t>2.Доказать вред пассивного курения.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esktop\плакат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742" y="3429000"/>
            <a:ext cx="3440435" cy="322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30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 smtClean="0">
                <a:solidFill>
                  <a:srgbClr val="FF0000"/>
                </a:solidFill>
              </a:rPr>
              <a:t>Задачи: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1. Изучить теоретический материал по проблеме курения.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2. Провести опыт , доказывающий отрицательное влияние табачного дыма на рост и развитие живых организмов( растений).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3.Убедить одноклассников , что даже вдыхать сигаретный дым очень вредно.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25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Вредные вещества , входящие в состав сигаретного дыма.</a:t>
            </a:r>
            <a:endParaRPr lang="ru-RU" dirty="0"/>
          </a:p>
        </p:txBody>
      </p:sp>
      <p:pic>
        <p:nvPicPr>
          <p:cNvPr id="4098" name="Picture 2" descr="C:\Users\User\Desktop\плакат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0786"/>
            <a:ext cx="828092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29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>
                <a:solidFill>
                  <a:srgbClr val="FF0000"/>
                </a:solidFill>
              </a:rPr>
              <a:t>План работы: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1). Возьмем 2 цветка, поставим их под</a:t>
            </a:r>
            <a:br>
              <a:rPr lang="ru-RU" dirty="0"/>
            </a:br>
            <a:r>
              <a:rPr lang="ru-RU" dirty="0"/>
              <a:t>колбы.</a:t>
            </a:r>
            <a:br>
              <a:rPr lang="ru-RU" dirty="0"/>
            </a:br>
            <a:r>
              <a:rPr lang="ru-RU" dirty="0"/>
              <a:t>2).Под колбу цветка №1 запускается</a:t>
            </a:r>
            <a:br>
              <a:rPr lang="ru-RU" dirty="0"/>
            </a:br>
            <a:r>
              <a:rPr lang="ru-RU" dirty="0"/>
              <a:t>сигаретный дым.</a:t>
            </a:r>
            <a:br>
              <a:rPr lang="ru-RU" dirty="0"/>
            </a:br>
            <a:r>
              <a:rPr lang="ru-RU" dirty="0"/>
              <a:t>3).Под колбой цветка №2 обыкновенный</a:t>
            </a:r>
            <a:br>
              <a:rPr lang="ru-RU" dirty="0"/>
            </a:br>
            <a:r>
              <a:rPr lang="ru-RU" dirty="0"/>
              <a:t>воздух</a:t>
            </a:r>
            <a:r>
              <a:rPr lang="ru-RU" dirty="0" smtClean="0"/>
              <a:t>. Полив одинаковый.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Длительность эксперимента: </a:t>
            </a:r>
            <a:r>
              <a:rPr lang="ru-RU" dirty="0"/>
              <a:t>1 месяц</a:t>
            </a:r>
          </a:p>
        </p:txBody>
      </p:sp>
    </p:spTree>
    <p:extLst>
      <p:ext uri="{BB962C8B-B14F-4D97-AF65-F5344CB8AC3E}">
        <p14:creationId xmlns:p14="http://schemas.microsoft.com/office/powerpoint/2010/main" val="407942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эксперимента</a:t>
            </a:r>
            <a:endParaRPr lang="ru-RU" dirty="0"/>
          </a:p>
        </p:txBody>
      </p:sp>
      <p:pic>
        <p:nvPicPr>
          <p:cNvPr id="5122" name="Picture 2" descr="C:\Users\User\Desktop\жиляев\#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70188"/>
            <a:ext cx="7920880" cy="483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4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Через 3 дня</a:t>
            </a:r>
            <a:endParaRPr lang="ru-RU" dirty="0"/>
          </a:p>
        </p:txBody>
      </p:sp>
      <p:pic>
        <p:nvPicPr>
          <p:cNvPr id="6146" name="Picture 2" descr="C:\Users\User\Desktop\жиляев\#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00200"/>
            <a:ext cx="8064896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4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изменения (4 день)</a:t>
            </a:r>
            <a:endParaRPr lang="ru-RU" dirty="0"/>
          </a:p>
        </p:txBody>
      </p:sp>
      <p:pic>
        <p:nvPicPr>
          <p:cNvPr id="7170" name="Picture 2" descr="C:\Users\User\Desktop\жиляев\#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00200"/>
            <a:ext cx="8064895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7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450</TotalTime>
  <Words>185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Влияние сигаретного дыма на комнатные растения </vt:lpstr>
      <vt:lpstr>Актуальность проблемы: 1.Проблема курения становится всё более актуальной . Эта привычка притягивает всё больше людей. 2.Количество курящих людей увеличивается с каждым годом. 3.  </vt:lpstr>
      <vt:lpstr>Цель проекта: 1.Изучить влияние сигаретного дыма на живой организм. 2.Доказать вред пассивного курения. </vt:lpstr>
      <vt:lpstr>Задачи: 1. Изучить теоретический материал по проблеме курения. 2. Провести опыт , доказывающий отрицательное влияние табачного дыма на рост и развитие живых организмов( растений). 3.Убедить одноклассников , что даже вдыхать сигаретный дым очень вредно. </vt:lpstr>
      <vt:lpstr>Вредные вещества , входящие в состав сигаретного дыма.</vt:lpstr>
      <vt:lpstr>План работы: 1). Возьмем 2 цветка, поставим их под колбы. 2).Под колбу цветка №1 запускается сигаретный дым. 3).Под колбой цветка №2 обыкновенный воздух. Полив одинаковый. Длительность эксперимента: 1 месяц</vt:lpstr>
      <vt:lpstr>Начало эксперимента</vt:lpstr>
      <vt:lpstr>Через 3 дня</vt:lpstr>
      <vt:lpstr>Первые изменения (4 день)</vt:lpstr>
      <vt:lpstr>Конец эксперимента</vt:lpstr>
      <vt:lpstr>Результаты эксперимента</vt:lpstr>
      <vt:lpstr>Вывод: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сигаретного дыма на комнатные растения</dc:title>
  <dc:creator>User</dc:creator>
  <cp:lastModifiedBy>User</cp:lastModifiedBy>
  <cp:revision>23</cp:revision>
  <dcterms:created xsi:type="dcterms:W3CDTF">2016-02-12T13:27:17Z</dcterms:created>
  <dcterms:modified xsi:type="dcterms:W3CDTF">2016-03-01T13:12:20Z</dcterms:modified>
</cp:coreProperties>
</file>