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3" r:id="rId6"/>
    <p:sldId id="260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7EFA7A-5B61-4780-9C53-ABFC377A7CD4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0B5CAB-3CA7-4310-938D-B1B030F2ECCE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0000"/>
              </a:solidFill>
            </a:rPr>
            <a:t>Европа в Средние века</a:t>
          </a:r>
          <a:endParaRPr lang="ru-RU" sz="2800" b="1" dirty="0">
            <a:solidFill>
              <a:srgbClr val="FF0000"/>
            </a:solidFill>
          </a:endParaRPr>
        </a:p>
      </dgm:t>
    </dgm:pt>
    <dgm:pt modelId="{9DF8CE4F-F272-4F9A-8E0A-12F8D289F81E}" type="parTrans" cxnId="{19B9CAD9-857F-41F4-9C15-43AFAC20E272}">
      <dgm:prSet/>
      <dgm:spPr/>
      <dgm:t>
        <a:bodyPr/>
        <a:lstStyle/>
        <a:p>
          <a:endParaRPr lang="ru-RU"/>
        </a:p>
      </dgm:t>
    </dgm:pt>
    <dgm:pt modelId="{3943040B-45C7-4317-B1C0-AA9EA11FA665}" type="sibTrans" cxnId="{19B9CAD9-857F-41F4-9C15-43AFAC20E272}">
      <dgm:prSet/>
      <dgm:spPr/>
      <dgm:t>
        <a:bodyPr/>
        <a:lstStyle/>
        <a:p>
          <a:endParaRPr lang="ru-RU"/>
        </a:p>
      </dgm:t>
    </dgm:pt>
    <dgm:pt modelId="{0CA6DF09-B53A-4B54-92DB-F8FE9DFBE2AB}" type="asst">
      <dgm:prSet phldrT="[Текст]"/>
      <dgm:spPr/>
      <dgm:t>
        <a:bodyPr/>
        <a:lstStyle/>
        <a:p>
          <a:r>
            <a:rPr lang="ru-RU" dirty="0" smtClean="0"/>
            <a:t>Появились языки, народы и государства, которые и сегодня существуют в Европе</a:t>
          </a:r>
          <a:endParaRPr lang="ru-RU" dirty="0"/>
        </a:p>
      </dgm:t>
    </dgm:pt>
    <dgm:pt modelId="{1EC38675-CF20-4D7D-9916-61909EBCA37A}" type="parTrans" cxnId="{DFEFB8FF-8DF7-4F44-BC6F-7AC5B9B19E98}">
      <dgm:prSet/>
      <dgm:spPr/>
      <dgm:t>
        <a:bodyPr/>
        <a:lstStyle/>
        <a:p>
          <a:endParaRPr lang="ru-RU"/>
        </a:p>
      </dgm:t>
    </dgm:pt>
    <dgm:pt modelId="{931C612B-6716-492F-B5AB-3496634FA8D5}" type="sibTrans" cxnId="{DFEFB8FF-8DF7-4F44-BC6F-7AC5B9B19E98}">
      <dgm:prSet/>
      <dgm:spPr/>
      <dgm:t>
        <a:bodyPr/>
        <a:lstStyle/>
        <a:p>
          <a:endParaRPr lang="ru-RU"/>
        </a:p>
      </dgm:t>
    </dgm:pt>
    <dgm:pt modelId="{345CACFB-B694-40D9-813C-22AE6645C50B}">
      <dgm:prSet phldrT="[Текст]"/>
      <dgm:spPr/>
      <dgm:t>
        <a:bodyPr/>
        <a:lstStyle/>
        <a:p>
          <a:r>
            <a:rPr lang="ru-RU" dirty="0" smtClean="0"/>
            <a:t>Единый «исторический континент» </a:t>
          </a:r>
          <a:endParaRPr lang="ru-RU" dirty="0"/>
        </a:p>
      </dgm:t>
    </dgm:pt>
    <dgm:pt modelId="{D15664A7-D34B-4652-B121-8058194B796C}" type="parTrans" cxnId="{8E22D11B-3985-4496-B3CE-AB6B237C87AA}">
      <dgm:prSet/>
      <dgm:spPr/>
      <dgm:t>
        <a:bodyPr/>
        <a:lstStyle/>
        <a:p>
          <a:endParaRPr lang="ru-RU"/>
        </a:p>
      </dgm:t>
    </dgm:pt>
    <dgm:pt modelId="{1236F5B1-1B0B-4084-875E-03E6FC617766}" type="sibTrans" cxnId="{8E22D11B-3985-4496-B3CE-AB6B237C87AA}">
      <dgm:prSet/>
      <dgm:spPr/>
      <dgm:t>
        <a:bodyPr/>
        <a:lstStyle/>
        <a:p>
          <a:endParaRPr lang="ru-RU"/>
        </a:p>
      </dgm:t>
    </dgm:pt>
    <dgm:pt modelId="{BE6457B5-CC5A-4B1B-B81D-F244F3D16C83}">
      <dgm:prSet phldrT="[Текст]"/>
      <dgm:spPr/>
      <dgm:t>
        <a:bodyPr/>
        <a:lstStyle/>
        <a:p>
          <a:r>
            <a:rPr lang="ru-RU" dirty="0" smtClean="0"/>
            <a:t>Единый христианский мир</a:t>
          </a:r>
          <a:endParaRPr lang="ru-RU" dirty="0"/>
        </a:p>
      </dgm:t>
    </dgm:pt>
    <dgm:pt modelId="{AC33283A-277B-4011-8CD3-0E6814431CF7}" type="parTrans" cxnId="{CDCCAE68-6739-4D54-AB29-1E2D86595512}">
      <dgm:prSet/>
      <dgm:spPr/>
      <dgm:t>
        <a:bodyPr/>
        <a:lstStyle/>
        <a:p>
          <a:endParaRPr lang="ru-RU"/>
        </a:p>
      </dgm:t>
    </dgm:pt>
    <dgm:pt modelId="{B4D05FC5-AA3E-459F-8590-13F4E9F0B16A}" type="sibTrans" cxnId="{CDCCAE68-6739-4D54-AB29-1E2D86595512}">
      <dgm:prSet/>
      <dgm:spPr/>
      <dgm:t>
        <a:bodyPr/>
        <a:lstStyle/>
        <a:p>
          <a:endParaRPr lang="ru-RU"/>
        </a:p>
      </dgm:t>
    </dgm:pt>
    <dgm:pt modelId="{233535CA-8DB4-4124-A97C-E30E1E92F3A0}">
      <dgm:prSet phldrT="[Текст]"/>
      <dgm:spPr/>
      <dgm:t>
        <a:bodyPr/>
        <a:lstStyle/>
        <a:p>
          <a:r>
            <a:rPr lang="ru-RU" dirty="0" smtClean="0"/>
            <a:t>Сходный образ жизни</a:t>
          </a:r>
          <a:endParaRPr lang="ru-RU" dirty="0"/>
        </a:p>
      </dgm:t>
    </dgm:pt>
    <dgm:pt modelId="{B885452E-D959-4D9E-B393-7A2883212028}" type="parTrans" cxnId="{7A2D7E0D-39DB-47BF-A53A-42881B0DBA03}">
      <dgm:prSet/>
      <dgm:spPr/>
      <dgm:t>
        <a:bodyPr/>
        <a:lstStyle/>
        <a:p>
          <a:endParaRPr lang="ru-RU"/>
        </a:p>
      </dgm:t>
    </dgm:pt>
    <dgm:pt modelId="{1D042DE5-1461-4D8A-89C4-A6C439160757}" type="sibTrans" cxnId="{7A2D7E0D-39DB-47BF-A53A-42881B0DBA03}">
      <dgm:prSet/>
      <dgm:spPr/>
      <dgm:t>
        <a:bodyPr/>
        <a:lstStyle/>
        <a:p>
          <a:endParaRPr lang="ru-RU"/>
        </a:p>
      </dgm:t>
    </dgm:pt>
    <dgm:pt modelId="{66C25C73-18DD-4882-9A9C-4E36234EEFA2}" type="pres">
      <dgm:prSet presAssocID="{467EFA7A-5B61-4780-9C53-ABFC377A7CD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47F9D72-04C1-4E94-BE6A-7B4C753252C8}" type="pres">
      <dgm:prSet presAssocID="{8C0B5CAB-3CA7-4310-938D-B1B030F2ECCE}" presName="hierRoot1" presStyleCnt="0">
        <dgm:presLayoutVars>
          <dgm:hierBranch val="init"/>
        </dgm:presLayoutVars>
      </dgm:prSet>
      <dgm:spPr/>
    </dgm:pt>
    <dgm:pt modelId="{D76C4315-6136-47CF-B9BF-571CB27D37A9}" type="pres">
      <dgm:prSet presAssocID="{8C0B5CAB-3CA7-4310-938D-B1B030F2ECCE}" presName="rootComposite1" presStyleCnt="0"/>
      <dgm:spPr/>
    </dgm:pt>
    <dgm:pt modelId="{69511E02-07B7-476D-8458-33EE59A7081A}" type="pres">
      <dgm:prSet presAssocID="{8C0B5CAB-3CA7-4310-938D-B1B030F2ECCE}" presName="rootText1" presStyleLbl="node0" presStyleIdx="0" presStyleCnt="1">
        <dgm:presLayoutVars>
          <dgm:chPref val="3"/>
        </dgm:presLayoutVars>
      </dgm:prSet>
      <dgm:spPr/>
    </dgm:pt>
    <dgm:pt modelId="{AEA70B7E-4290-43C8-82CB-8358DFF6A8CC}" type="pres">
      <dgm:prSet presAssocID="{8C0B5CAB-3CA7-4310-938D-B1B030F2ECCE}" presName="rootConnector1" presStyleLbl="node1" presStyleIdx="0" presStyleCnt="0"/>
      <dgm:spPr/>
    </dgm:pt>
    <dgm:pt modelId="{5ED34E2C-F0ED-44C8-BE90-8CDB08B65AF4}" type="pres">
      <dgm:prSet presAssocID="{8C0B5CAB-3CA7-4310-938D-B1B030F2ECCE}" presName="hierChild2" presStyleCnt="0"/>
      <dgm:spPr/>
    </dgm:pt>
    <dgm:pt modelId="{208F66EF-ED2D-499D-942B-E371470E74CA}" type="pres">
      <dgm:prSet presAssocID="{D15664A7-D34B-4652-B121-8058194B796C}" presName="Name37" presStyleLbl="parChTrans1D2" presStyleIdx="0" presStyleCnt="4"/>
      <dgm:spPr/>
    </dgm:pt>
    <dgm:pt modelId="{B2CA03B5-0766-44F0-A799-91A7C93FC590}" type="pres">
      <dgm:prSet presAssocID="{345CACFB-B694-40D9-813C-22AE6645C50B}" presName="hierRoot2" presStyleCnt="0">
        <dgm:presLayoutVars>
          <dgm:hierBranch val="init"/>
        </dgm:presLayoutVars>
      </dgm:prSet>
      <dgm:spPr/>
    </dgm:pt>
    <dgm:pt modelId="{34DBF3E5-454D-49C8-9EE6-E902A7E035CB}" type="pres">
      <dgm:prSet presAssocID="{345CACFB-B694-40D9-813C-22AE6645C50B}" presName="rootComposite" presStyleCnt="0"/>
      <dgm:spPr/>
    </dgm:pt>
    <dgm:pt modelId="{9FB6FD58-0C28-471F-A7A1-456F84D41F40}" type="pres">
      <dgm:prSet presAssocID="{345CACFB-B694-40D9-813C-22AE6645C50B}" presName="rootText" presStyleLbl="node2" presStyleIdx="0" presStyleCnt="3">
        <dgm:presLayoutVars>
          <dgm:chPref val="3"/>
        </dgm:presLayoutVars>
      </dgm:prSet>
      <dgm:spPr/>
    </dgm:pt>
    <dgm:pt modelId="{4ED15C57-CA76-4281-B2E3-183DA04F52F3}" type="pres">
      <dgm:prSet presAssocID="{345CACFB-B694-40D9-813C-22AE6645C50B}" presName="rootConnector" presStyleLbl="node2" presStyleIdx="0" presStyleCnt="3"/>
      <dgm:spPr/>
    </dgm:pt>
    <dgm:pt modelId="{2BB36335-D95B-459E-8C0D-E64797E6422D}" type="pres">
      <dgm:prSet presAssocID="{345CACFB-B694-40D9-813C-22AE6645C50B}" presName="hierChild4" presStyleCnt="0"/>
      <dgm:spPr/>
    </dgm:pt>
    <dgm:pt modelId="{07040FEE-1B21-4E47-AF9E-92AB7AC624AD}" type="pres">
      <dgm:prSet presAssocID="{345CACFB-B694-40D9-813C-22AE6645C50B}" presName="hierChild5" presStyleCnt="0"/>
      <dgm:spPr/>
    </dgm:pt>
    <dgm:pt modelId="{23FF0C2B-85BF-4D73-894D-FC4D9C1EAA95}" type="pres">
      <dgm:prSet presAssocID="{AC33283A-277B-4011-8CD3-0E6814431CF7}" presName="Name37" presStyleLbl="parChTrans1D2" presStyleIdx="1" presStyleCnt="4"/>
      <dgm:spPr/>
    </dgm:pt>
    <dgm:pt modelId="{99E835D5-027B-4BE5-9FEE-693D8C45627B}" type="pres">
      <dgm:prSet presAssocID="{BE6457B5-CC5A-4B1B-B81D-F244F3D16C83}" presName="hierRoot2" presStyleCnt="0">
        <dgm:presLayoutVars>
          <dgm:hierBranch val="init"/>
        </dgm:presLayoutVars>
      </dgm:prSet>
      <dgm:spPr/>
    </dgm:pt>
    <dgm:pt modelId="{CB95E614-4414-4791-B463-D98754257171}" type="pres">
      <dgm:prSet presAssocID="{BE6457B5-CC5A-4B1B-B81D-F244F3D16C83}" presName="rootComposite" presStyleCnt="0"/>
      <dgm:spPr/>
    </dgm:pt>
    <dgm:pt modelId="{118B1A28-25B5-4305-937E-9C25B2A08C9C}" type="pres">
      <dgm:prSet presAssocID="{BE6457B5-CC5A-4B1B-B81D-F244F3D16C83}" presName="rootText" presStyleLbl="node2" presStyleIdx="1" presStyleCnt="3">
        <dgm:presLayoutVars>
          <dgm:chPref val="3"/>
        </dgm:presLayoutVars>
      </dgm:prSet>
      <dgm:spPr/>
    </dgm:pt>
    <dgm:pt modelId="{250B6D10-6F56-42FD-A282-D4B6DCFDA352}" type="pres">
      <dgm:prSet presAssocID="{BE6457B5-CC5A-4B1B-B81D-F244F3D16C83}" presName="rootConnector" presStyleLbl="node2" presStyleIdx="1" presStyleCnt="3"/>
      <dgm:spPr/>
    </dgm:pt>
    <dgm:pt modelId="{AA0A1A66-F8D3-4FA0-BD7F-B75A1799DE45}" type="pres">
      <dgm:prSet presAssocID="{BE6457B5-CC5A-4B1B-B81D-F244F3D16C83}" presName="hierChild4" presStyleCnt="0"/>
      <dgm:spPr/>
    </dgm:pt>
    <dgm:pt modelId="{BB1ABB92-F005-49DE-8551-3CD597510805}" type="pres">
      <dgm:prSet presAssocID="{BE6457B5-CC5A-4B1B-B81D-F244F3D16C83}" presName="hierChild5" presStyleCnt="0"/>
      <dgm:spPr/>
    </dgm:pt>
    <dgm:pt modelId="{77CFCEA2-9B10-4734-8F27-1711F315D055}" type="pres">
      <dgm:prSet presAssocID="{B885452E-D959-4D9E-B393-7A2883212028}" presName="Name37" presStyleLbl="parChTrans1D2" presStyleIdx="2" presStyleCnt="4"/>
      <dgm:spPr/>
    </dgm:pt>
    <dgm:pt modelId="{9A5BABF2-3266-41CF-8D67-A241A0E99400}" type="pres">
      <dgm:prSet presAssocID="{233535CA-8DB4-4124-A97C-E30E1E92F3A0}" presName="hierRoot2" presStyleCnt="0">
        <dgm:presLayoutVars>
          <dgm:hierBranch val="init"/>
        </dgm:presLayoutVars>
      </dgm:prSet>
      <dgm:spPr/>
    </dgm:pt>
    <dgm:pt modelId="{693D8514-1862-4BEB-9472-FC57AC67AAE2}" type="pres">
      <dgm:prSet presAssocID="{233535CA-8DB4-4124-A97C-E30E1E92F3A0}" presName="rootComposite" presStyleCnt="0"/>
      <dgm:spPr/>
    </dgm:pt>
    <dgm:pt modelId="{DC97E996-BE5B-42F0-8BB8-1CB50C796189}" type="pres">
      <dgm:prSet presAssocID="{233535CA-8DB4-4124-A97C-E30E1E92F3A0}" presName="rootText" presStyleLbl="node2" presStyleIdx="2" presStyleCnt="3">
        <dgm:presLayoutVars>
          <dgm:chPref val="3"/>
        </dgm:presLayoutVars>
      </dgm:prSet>
      <dgm:spPr/>
    </dgm:pt>
    <dgm:pt modelId="{79EB9E26-390F-4C70-8741-D3B43BC09FF6}" type="pres">
      <dgm:prSet presAssocID="{233535CA-8DB4-4124-A97C-E30E1E92F3A0}" presName="rootConnector" presStyleLbl="node2" presStyleIdx="2" presStyleCnt="3"/>
      <dgm:spPr/>
    </dgm:pt>
    <dgm:pt modelId="{25727E35-9C8C-45DE-94BD-2CE6FF313402}" type="pres">
      <dgm:prSet presAssocID="{233535CA-8DB4-4124-A97C-E30E1E92F3A0}" presName="hierChild4" presStyleCnt="0"/>
      <dgm:spPr/>
    </dgm:pt>
    <dgm:pt modelId="{7E30097F-3D06-479E-AB67-22098B57996B}" type="pres">
      <dgm:prSet presAssocID="{233535CA-8DB4-4124-A97C-E30E1E92F3A0}" presName="hierChild5" presStyleCnt="0"/>
      <dgm:spPr/>
    </dgm:pt>
    <dgm:pt modelId="{2A58B37C-E05F-48CC-B496-1AFA8A68F0F6}" type="pres">
      <dgm:prSet presAssocID="{8C0B5CAB-3CA7-4310-938D-B1B030F2ECCE}" presName="hierChild3" presStyleCnt="0"/>
      <dgm:spPr/>
    </dgm:pt>
    <dgm:pt modelId="{9520D9AA-90C4-4E94-A2AD-F8C5AB8BDF47}" type="pres">
      <dgm:prSet presAssocID="{1EC38675-CF20-4D7D-9916-61909EBCA37A}" presName="Name111" presStyleLbl="parChTrans1D2" presStyleIdx="3" presStyleCnt="4"/>
      <dgm:spPr/>
    </dgm:pt>
    <dgm:pt modelId="{7FCDE07A-57FF-46D7-8587-03D6C27AC03C}" type="pres">
      <dgm:prSet presAssocID="{0CA6DF09-B53A-4B54-92DB-F8FE9DFBE2AB}" presName="hierRoot3" presStyleCnt="0">
        <dgm:presLayoutVars>
          <dgm:hierBranch val="init"/>
        </dgm:presLayoutVars>
      </dgm:prSet>
      <dgm:spPr/>
    </dgm:pt>
    <dgm:pt modelId="{9268BB32-3130-4CA9-9302-A6CABD7B1D06}" type="pres">
      <dgm:prSet presAssocID="{0CA6DF09-B53A-4B54-92DB-F8FE9DFBE2AB}" presName="rootComposite3" presStyleCnt="0"/>
      <dgm:spPr/>
    </dgm:pt>
    <dgm:pt modelId="{C39CBA21-2094-422C-B59B-1DBC4C66D85E}" type="pres">
      <dgm:prSet presAssocID="{0CA6DF09-B53A-4B54-92DB-F8FE9DFBE2AB}" presName="rootText3" presStyleLbl="asst1" presStyleIdx="0" presStyleCnt="1">
        <dgm:presLayoutVars>
          <dgm:chPref val="3"/>
        </dgm:presLayoutVars>
      </dgm:prSet>
      <dgm:spPr/>
    </dgm:pt>
    <dgm:pt modelId="{F723739A-E4B8-41FC-938A-39D4641EB862}" type="pres">
      <dgm:prSet presAssocID="{0CA6DF09-B53A-4B54-92DB-F8FE9DFBE2AB}" presName="rootConnector3" presStyleLbl="asst1" presStyleIdx="0" presStyleCnt="1"/>
      <dgm:spPr/>
    </dgm:pt>
    <dgm:pt modelId="{6F9BBD10-344F-447F-B8FA-AE8D84D91FFE}" type="pres">
      <dgm:prSet presAssocID="{0CA6DF09-B53A-4B54-92DB-F8FE9DFBE2AB}" presName="hierChild6" presStyleCnt="0"/>
      <dgm:spPr/>
    </dgm:pt>
    <dgm:pt modelId="{385697E1-EE61-414B-AE92-498F09378886}" type="pres">
      <dgm:prSet presAssocID="{0CA6DF09-B53A-4B54-92DB-F8FE9DFBE2AB}" presName="hierChild7" presStyleCnt="0"/>
      <dgm:spPr/>
    </dgm:pt>
  </dgm:ptLst>
  <dgm:cxnLst>
    <dgm:cxn modelId="{FF09FDAF-A673-4DB1-9F3E-472A2B07F211}" type="presOf" srcId="{B885452E-D959-4D9E-B393-7A2883212028}" destId="{77CFCEA2-9B10-4734-8F27-1711F315D055}" srcOrd="0" destOrd="0" presId="urn:microsoft.com/office/officeart/2005/8/layout/orgChart1"/>
    <dgm:cxn modelId="{8E22D11B-3985-4496-B3CE-AB6B237C87AA}" srcId="{8C0B5CAB-3CA7-4310-938D-B1B030F2ECCE}" destId="{345CACFB-B694-40D9-813C-22AE6645C50B}" srcOrd="1" destOrd="0" parTransId="{D15664A7-D34B-4652-B121-8058194B796C}" sibTransId="{1236F5B1-1B0B-4084-875E-03E6FC617766}"/>
    <dgm:cxn modelId="{19B9CAD9-857F-41F4-9C15-43AFAC20E272}" srcId="{467EFA7A-5B61-4780-9C53-ABFC377A7CD4}" destId="{8C0B5CAB-3CA7-4310-938D-B1B030F2ECCE}" srcOrd="0" destOrd="0" parTransId="{9DF8CE4F-F272-4F9A-8E0A-12F8D289F81E}" sibTransId="{3943040B-45C7-4317-B1C0-AA9EA11FA665}"/>
    <dgm:cxn modelId="{727791DA-3007-4180-83DF-D2AD1619364E}" type="presOf" srcId="{467EFA7A-5B61-4780-9C53-ABFC377A7CD4}" destId="{66C25C73-18DD-4882-9A9C-4E36234EEFA2}" srcOrd="0" destOrd="0" presId="urn:microsoft.com/office/officeart/2005/8/layout/orgChart1"/>
    <dgm:cxn modelId="{1F6CE3A1-F1D9-4B24-BA99-EA6EDDE15342}" type="presOf" srcId="{BE6457B5-CC5A-4B1B-B81D-F244F3D16C83}" destId="{250B6D10-6F56-42FD-A282-D4B6DCFDA352}" srcOrd="1" destOrd="0" presId="urn:microsoft.com/office/officeart/2005/8/layout/orgChart1"/>
    <dgm:cxn modelId="{F36CF05E-F95F-4B58-82B8-E097CF37D3B4}" type="presOf" srcId="{BE6457B5-CC5A-4B1B-B81D-F244F3D16C83}" destId="{118B1A28-25B5-4305-937E-9C25B2A08C9C}" srcOrd="0" destOrd="0" presId="urn:microsoft.com/office/officeart/2005/8/layout/orgChart1"/>
    <dgm:cxn modelId="{DFEFB8FF-8DF7-4F44-BC6F-7AC5B9B19E98}" srcId="{8C0B5CAB-3CA7-4310-938D-B1B030F2ECCE}" destId="{0CA6DF09-B53A-4B54-92DB-F8FE9DFBE2AB}" srcOrd="0" destOrd="0" parTransId="{1EC38675-CF20-4D7D-9916-61909EBCA37A}" sibTransId="{931C612B-6716-492F-B5AB-3496634FA8D5}"/>
    <dgm:cxn modelId="{FADDBCED-C2AC-4483-ABBD-584EE70439F2}" type="presOf" srcId="{0CA6DF09-B53A-4B54-92DB-F8FE9DFBE2AB}" destId="{F723739A-E4B8-41FC-938A-39D4641EB862}" srcOrd="1" destOrd="0" presId="urn:microsoft.com/office/officeart/2005/8/layout/orgChart1"/>
    <dgm:cxn modelId="{7A2D7E0D-39DB-47BF-A53A-42881B0DBA03}" srcId="{8C0B5CAB-3CA7-4310-938D-B1B030F2ECCE}" destId="{233535CA-8DB4-4124-A97C-E30E1E92F3A0}" srcOrd="3" destOrd="0" parTransId="{B885452E-D959-4D9E-B393-7A2883212028}" sibTransId="{1D042DE5-1461-4D8A-89C4-A6C439160757}"/>
    <dgm:cxn modelId="{CDCCAE68-6739-4D54-AB29-1E2D86595512}" srcId="{8C0B5CAB-3CA7-4310-938D-B1B030F2ECCE}" destId="{BE6457B5-CC5A-4B1B-B81D-F244F3D16C83}" srcOrd="2" destOrd="0" parTransId="{AC33283A-277B-4011-8CD3-0E6814431CF7}" sibTransId="{B4D05FC5-AA3E-459F-8590-13F4E9F0B16A}"/>
    <dgm:cxn modelId="{D9A54AED-FC9B-4DFB-BE28-A2EC15F7E4DE}" type="presOf" srcId="{1EC38675-CF20-4D7D-9916-61909EBCA37A}" destId="{9520D9AA-90C4-4E94-A2AD-F8C5AB8BDF47}" srcOrd="0" destOrd="0" presId="urn:microsoft.com/office/officeart/2005/8/layout/orgChart1"/>
    <dgm:cxn modelId="{1AE8C0F9-311C-4D73-94C4-F00C013FA0C0}" type="presOf" srcId="{233535CA-8DB4-4124-A97C-E30E1E92F3A0}" destId="{79EB9E26-390F-4C70-8741-D3B43BC09FF6}" srcOrd="1" destOrd="0" presId="urn:microsoft.com/office/officeart/2005/8/layout/orgChart1"/>
    <dgm:cxn modelId="{A2349430-16DD-462D-98D5-7A42520695B1}" type="presOf" srcId="{AC33283A-277B-4011-8CD3-0E6814431CF7}" destId="{23FF0C2B-85BF-4D73-894D-FC4D9C1EAA95}" srcOrd="0" destOrd="0" presId="urn:microsoft.com/office/officeart/2005/8/layout/orgChart1"/>
    <dgm:cxn modelId="{B6922DD4-24D8-4EA5-872E-2CD68C2B31B0}" type="presOf" srcId="{8C0B5CAB-3CA7-4310-938D-B1B030F2ECCE}" destId="{69511E02-07B7-476D-8458-33EE59A7081A}" srcOrd="0" destOrd="0" presId="urn:microsoft.com/office/officeart/2005/8/layout/orgChart1"/>
    <dgm:cxn modelId="{C219F755-FDEE-4C0F-8BFD-A9C40AF11C0E}" type="presOf" srcId="{345CACFB-B694-40D9-813C-22AE6645C50B}" destId="{4ED15C57-CA76-4281-B2E3-183DA04F52F3}" srcOrd="1" destOrd="0" presId="urn:microsoft.com/office/officeart/2005/8/layout/orgChart1"/>
    <dgm:cxn modelId="{E1505A53-F568-4201-B1F5-1DDDFFE55061}" type="presOf" srcId="{0CA6DF09-B53A-4B54-92DB-F8FE9DFBE2AB}" destId="{C39CBA21-2094-422C-B59B-1DBC4C66D85E}" srcOrd="0" destOrd="0" presId="urn:microsoft.com/office/officeart/2005/8/layout/orgChart1"/>
    <dgm:cxn modelId="{D310C12D-045A-4959-BB09-808240432618}" type="presOf" srcId="{D15664A7-D34B-4652-B121-8058194B796C}" destId="{208F66EF-ED2D-499D-942B-E371470E74CA}" srcOrd="0" destOrd="0" presId="urn:microsoft.com/office/officeart/2005/8/layout/orgChart1"/>
    <dgm:cxn modelId="{0DD981FC-9173-4261-806A-525811453ECD}" type="presOf" srcId="{233535CA-8DB4-4124-A97C-E30E1E92F3A0}" destId="{DC97E996-BE5B-42F0-8BB8-1CB50C796189}" srcOrd="0" destOrd="0" presId="urn:microsoft.com/office/officeart/2005/8/layout/orgChart1"/>
    <dgm:cxn modelId="{8FE4226B-C4AC-4B4B-BD0E-AE4AA0000EEF}" type="presOf" srcId="{345CACFB-B694-40D9-813C-22AE6645C50B}" destId="{9FB6FD58-0C28-471F-A7A1-456F84D41F40}" srcOrd="0" destOrd="0" presId="urn:microsoft.com/office/officeart/2005/8/layout/orgChart1"/>
    <dgm:cxn modelId="{248CFC78-C161-43CB-85A4-472FA8DB8010}" type="presOf" srcId="{8C0B5CAB-3CA7-4310-938D-B1B030F2ECCE}" destId="{AEA70B7E-4290-43C8-82CB-8358DFF6A8CC}" srcOrd="1" destOrd="0" presId="urn:microsoft.com/office/officeart/2005/8/layout/orgChart1"/>
    <dgm:cxn modelId="{5B7E882D-E3E3-4BC5-ADC1-5C4CB5BEF8EE}" type="presParOf" srcId="{66C25C73-18DD-4882-9A9C-4E36234EEFA2}" destId="{747F9D72-04C1-4E94-BE6A-7B4C753252C8}" srcOrd="0" destOrd="0" presId="urn:microsoft.com/office/officeart/2005/8/layout/orgChart1"/>
    <dgm:cxn modelId="{797B72FB-6000-4042-B508-8DCEE66BF44C}" type="presParOf" srcId="{747F9D72-04C1-4E94-BE6A-7B4C753252C8}" destId="{D76C4315-6136-47CF-B9BF-571CB27D37A9}" srcOrd="0" destOrd="0" presId="urn:microsoft.com/office/officeart/2005/8/layout/orgChart1"/>
    <dgm:cxn modelId="{F0A8E415-9DCE-4729-9DC9-EDF168A1080B}" type="presParOf" srcId="{D76C4315-6136-47CF-B9BF-571CB27D37A9}" destId="{69511E02-07B7-476D-8458-33EE59A7081A}" srcOrd="0" destOrd="0" presId="urn:microsoft.com/office/officeart/2005/8/layout/orgChart1"/>
    <dgm:cxn modelId="{03F14453-DAB5-4B93-97C0-3EC718C80A47}" type="presParOf" srcId="{D76C4315-6136-47CF-B9BF-571CB27D37A9}" destId="{AEA70B7E-4290-43C8-82CB-8358DFF6A8CC}" srcOrd="1" destOrd="0" presId="urn:microsoft.com/office/officeart/2005/8/layout/orgChart1"/>
    <dgm:cxn modelId="{B2035AD9-E0B6-46CA-B1F8-792C2AC3EEBB}" type="presParOf" srcId="{747F9D72-04C1-4E94-BE6A-7B4C753252C8}" destId="{5ED34E2C-F0ED-44C8-BE90-8CDB08B65AF4}" srcOrd="1" destOrd="0" presId="urn:microsoft.com/office/officeart/2005/8/layout/orgChart1"/>
    <dgm:cxn modelId="{6AAEF28F-2111-44F0-9DB0-090D80E007A8}" type="presParOf" srcId="{5ED34E2C-F0ED-44C8-BE90-8CDB08B65AF4}" destId="{208F66EF-ED2D-499D-942B-E371470E74CA}" srcOrd="0" destOrd="0" presId="urn:microsoft.com/office/officeart/2005/8/layout/orgChart1"/>
    <dgm:cxn modelId="{EB3655E7-F7A3-49B3-B6E6-75B2A4E5FB19}" type="presParOf" srcId="{5ED34E2C-F0ED-44C8-BE90-8CDB08B65AF4}" destId="{B2CA03B5-0766-44F0-A799-91A7C93FC590}" srcOrd="1" destOrd="0" presId="urn:microsoft.com/office/officeart/2005/8/layout/orgChart1"/>
    <dgm:cxn modelId="{7C956175-F378-4B71-B0DD-C0BF10C18420}" type="presParOf" srcId="{B2CA03B5-0766-44F0-A799-91A7C93FC590}" destId="{34DBF3E5-454D-49C8-9EE6-E902A7E035CB}" srcOrd="0" destOrd="0" presId="urn:microsoft.com/office/officeart/2005/8/layout/orgChart1"/>
    <dgm:cxn modelId="{5EAF4781-CF8C-43DE-9383-3CEC922E5C38}" type="presParOf" srcId="{34DBF3E5-454D-49C8-9EE6-E902A7E035CB}" destId="{9FB6FD58-0C28-471F-A7A1-456F84D41F40}" srcOrd="0" destOrd="0" presId="urn:microsoft.com/office/officeart/2005/8/layout/orgChart1"/>
    <dgm:cxn modelId="{B6636017-663B-43D6-BF67-EB98F3FF43A0}" type="presParOf" srcId="{34DBF3E5-454D-49C8-9EE6-E902A7E035CB}" destId="{4ED15C57-CA76-4281-B2E3-183DA04F52F3}" srcOrd="1" destOrd="0" presId="urn:microsoft.com/office/officeart/2005/8/layout/orgChart1"/>
    <dgm:cxn modelId="{CD28198E-472B-4799-BEF7-D995015445EF}" type="presParOf" srcId="{B2CA03B5-0766-44F0-A799-91A7C93FC590}" destId="{2BB36335-D95B-459E-8C0D-E64797E6422D}" srcOrd="1" destOrd="0" presId="urn:microsoft.com/office/officeart/2005/8/layout/orgChart1"/>
    <dgm:cxn modelId="{DCD2E035-E02C-4A6A-919B-87641344B1D1}" type="presParOf" srcId="{B2CA03B5-0766-44F0-A799-91A7C93FC590}" destId="{07040FEE-1B21-4E47-AF9E-92AB7AC624AD}" srcOrd="2" destOrd="0" presId="urn:microsoft.com/office/officeart/2005/8/layout/orgChart1"/>
    <dgm:cxn modelId="{B7DE4FD5-62C5-4640-897E-D95807D307FF}" type="presParOf" srcId="{5ED34E2C-F0ED-44C8-BE90-8CDB08B65AF4}" destId="{23FF0C2B-85BF-4D73-894D-FC4D9C1EAA95}" srcOrd="2" destOrd="0" presId="urn:microsoft.com/office/officeart/2005/8/layout/orgChart1"/>
    <dgm:cxn modelId="{406BDAB1-4EB9-4518-87A1-EC05861539BB}" type="presParOf" srcId="{5ED34E2C-F0ED-44C8-BE90-8CDB08B65AF4}" destId="{99E835D5-027B-4BE5-9FEE-693D8C45627B}" srcOrd="3" destOrd="0" presId="urn:microsoft.com/office/officeart/2005/8/layout/orgChart1"/>
    <dgm:cxn modelId="{C46BDDB0-2D61-4961-9D4B-5BB87374E4BE}" type="presParOf" srcId="{99E835D5-027B-4BE5-9FEE-693D8C45627B}" destId="{CB95E614-4414-4791-B463-D98754257171}" srcOrd="0" destOrd="0" presId="urn:microsoft.com/office/officeart/2005/8/layout/orgChart1"/>
    <dgm:cxn modelId="{5AD4C9CC-AAC5-4FFF-B8A1-A0D6CCF284A9}" type="presParOf" srcId="{CB95E614-4414-4791-B463-D98754257171}" destId="{118B1A28-25B5-4305-937E-9C25B2A08C9C}" srcOrd="0" destOrd="0" presId="urn:microsoft.com/office/officeart/2005/8/layout/orgChart1"/>
    <dgm:cxn modelId="{63D8E6E4-29F0-490E-9BC4-142EB2483D58}" type="presParOf" srcId="{CB95E614-4414-4791-B463-D98754257171}" destId="{250B6D10-6F56-42FD-A282-D4B6DCFDA352}" srcOrd="1" destOrd="0" presId="urn:microsoft.com/office/officeart/2005/8/layout/orgChart1"/>
    <dgm:cxn modelId="{4BC2FC7B-1E3D-4A3A-931A-8A010578C5F9}" type="presParOf" srcId="{99E835D5-027B-4BE5-9FEE-693D8C45627B}" destId="{AA0A1A66-F8D3-4FA0-BD7F-B75A1799DE45}" srcOrd="1" destOrd="0" presId="urn:microsoft.com/office/officeart/2005/8/layout/orgChart1"/>
    <dgm:cxn modelId="{BB843E98-F5B1-4726-82DF-9034DE74FDF7}" type="presParOf" srcId="{99E835D5-027B-4BE5-9FEE-693D8C45627B}" destId="{BB1ABB92-F005-49DE-8551-3CD597510805}" srcOrd="2" destOrd="0" presId="urn:microsoft.com/office/officeart/2005/8/layout/orgChart1"/>
    <dgm:cxn modelId="{92C1B02C-06ED-415D-B38C-A07CAE684D7D}" type="presParOf" srcId="{5ED34E2C-F0ED-44C8-BE90-8CDB08B65AF4}" destId="{77CFCEA2-9B10-4734-8F27-1711F315D055}" srcOrd="4" destOrd="0" presId="urn:microsoft.com/office/officeart/2005/8/layout/orgChart1"/>
    <dgm:cxn modelId="{A16488F2-03A4-4535-A6E9-7CD183108C58}" type="presParOf" srcId="{5ED34E2C-F0ED-44C8-BE90-8CDB08B65AF4}" destId="{9A5BABF2-3266-41CF-8D67-A241A0E99400}" srcOrd="5" destOrd="0" presId="urn:microsoft.com/office/officeart/2005/8/layout/orgChart1"/>
    <dgm:cxn modelId="{74CB9CF8-699F-4DCD-852B-E4EEFFBC30F1}" type="presParOf" srcId="{9A5BABF2-3266-41CF-8D67-A241A0E99400}" destId="{693D8514-1862-4BEB-9472-FC57AC67AAE2}" srcOrd="0" destOrd="0" presId="urn:microsoft.com/office/officeart/2005/8/layout/orgChart1"/>
    <dgm:cxn modelId="{AC66FA17-CD01-471B-94E9-75234D89C51D}" type="presParOf" srcId="{693D8514-1862-4BEB-9472-FC57AC67AAE2}" destId="{DC97E996-BE5B-42F0-8BB8-1CB50C796189}" srcOrd="0" destOrd="0" presId="urn:microsoft.com/office/officeart/2005/8/layout/orgChart1"/>
    <dgm:cxn modelId="{1BDDFF86-A941-49AE-B6E8-E074F178EE70}" type="presParOf" srcId="{693D8514-1862-4BEB-9472-FC57AC67AAE2}" destId="{79EB9E26-390F-4C70-8741-D3B43BC09FF6}" srcOrd="1" destOrd="0" presId="urn:microsoft.com/office/officeart/2005/8/layout/orgChart1"/>
    <dgm:cxn modelId="{F1DFC4F2-28FE-48A8-B3B8-C6E3F550F558}" type="presParOf" srcId="{9A5BABF2-3266-41CF-8D67-A241A0E99400}" destId="{25727E35-9C8C-45DE-94BD-2CE6FF313402}" srcOrd="1" destOrd="0" presId="urn:microsoft.com/office/officeart/2005/8/layout/orgChart1"/>
    <dgm:cxn modelId="{6594CD6A-389A-4215-A650-09F1D879229F}" type="presParOf" srcId="{9A5BABF2-3266-41CF-8D67-A241A0E99400}" destId="{7E30097F-3D06-479E-AB67-22098B57996B}" srcOrd="2" destOrd="0" presId="urn:microsoft.com/office/officeart/2005/8/layout/orgChart1"/>
    <dgm:cxn modelId="{83BBC56C-E5B8-48AE-8ABC-7EB71092D4BE}" type="presParOf" srcId="{747F9D72-04C1-4E94-BE6A-7B4C753252C8}" destId="{2A58B37C-E05F-48CC-B496-1AFA8A68F0F6}" srcOrd="2" destOrd="0" presId="urn:microsoft.com/office/officeart/2005/8/layout/orgChart1"/>
    <dgm:cxn modelId="{4890373C-6B39-47D5-9A51-20B29D173E0F}" type="presParOf" srcId="{2A58B37C-E05F-48CC-B496-1AFA8A68F0F6}" destId="{9520D9AA-90C4-4E94-A2AD-F8C5AB8BDF47}" srcOrd="0" destOrd="0" presId="urn:microsoft.com/office/officeart/2005/8/layout/orgChart1"/>
    <dgm:cxn modelId="{942B9BFF-CF87-4ABF-9CBF-A69EADC38619}" type="presParOf" srcId="{2A58B37C-E05F-48CC-B496-1AFA8A68F0F6}" destId="{7FCDE07A-57FF-46D7-8587-03D6C27AC03C}" srcOrd="1" destOrd="0" presId="urn:microsoft.com/office/officeart/2005/8/layout/orgChart1"/>
    <dgm:cxn modelId="{83F4FD20-C006-4018-93A8-E2B494FE0477}" type="presParOf" srcId="{7FCDE07A-57FF-46D7-8587-03D6C27AC03C}" destId="{9268BB32-3130-4CA9-9302-A6CABD7B1D06}" srcOrd="0" destOrd="0" presId="urn:microsoft.com/office/officeart/2005/8/layout/orgChart1"/>
    <dgm:cxn modelId="{C19AD08E-582E-45F0-9447-2ABC63C78A1E}" type="presParOf" srcId="{9268BB32-3130-4CA9-9302-A6CABD7B1D06}" destId="{C39CBA21-2094-422C-B59B-1DBC4C66D85E}" srcOrd="0" destOrd="0" presId="urn:microsoft.com/office/officeart/2005/8/layout/orgChart1"/>
    <dgm:cxn modelId="{542E69B3-9EF9-4E6B-92E9-845BD96EBD3B}" type="presParOf" srcId="{9268BB32-3130-4CA9-9302-A6CABD7B1D06}" destId="{F723739A-E4B8-41FC-938A-39D4641EB862}" srcOrd="1" destOrd="0" presId="urn:microsoft.com/office/officeart/2005/8/layout/orgChart1"/>
    <dgm:cxn modelId="{B1E5D8AE-14CA-4D00-9BC8-5DA51B2B915B}" type="presParOf" srcId="{7FCDE07A-57FF-46D7-8587-03D6C27AC03C}" destId="{6F9BBD10-344F-447F-B8FA-AE8D84D91FFE}" srcOrd="1" destOrd="0" presId="urn:microsoft.com/office/officeart/2005/8/layout/orgChart1"/>
    <dgm:cxn modelId="{79576F81-E2BC-40D1-8883-76D6C5D2F979}" type="presParOf" srcId="{7FCDE07A-57FF-46D7-8587-03D6C27AC03C}" destId="{385697E1-EE61-414B-AE92-498F0937888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5CD50D-9906-40B7-A08B-8B6203C3B176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C38390E1-2EBC-47B7-A4EA-E1E2C18824C4}">
      <dgm:prSet phldrT="[Текст]"/>
      <dgm:spPr/>
      <dgm:t>
        <a:bodyPr/>
        <a:lstStyle/>
        <a:p>
          <a:endParaRPr lang="ru-RU" dirty="0" smtClean="0"/>
        </a:p>
        <a:p>
          <a:r>
            <a:rPr lang="ru-RU" dirty="0" smtClean="0"/>
            <a:t>Вещественные</a:t>
          </a:r>
          <a:endParaRPr lang="ru-RU" dirty="0"/>
        </a:p>
      </dgm:t>
    </dgm:pt>
    <dgm:pt modelId="{994E798A-ADF2-48AC-A8FF-CD23C32C354E}" type="parTrans" cxnId="{04E5DE8D-E5E9-42A6-856B-884087FF043B}">
      <dgm:prSet/>
      <dgm:spPr/>
    </dgm:pt>
    <dgm:pt modelId="{7292008C-5EA8-4C1E-A554-20B1D0671D48}" type="sibTrans" cxnId="{04E5DE8D-E5E9-42A6-856B-884087FF043B}">
      <dgm:prSet/>
      <dgm:spPr/>
    </dgm:pt>
    <dgm:pt modelId="{614C51D6-37D3-473F-A1B0-FD253C5E8C53}">
      <dgm:prSet phldrT="[Текст]"/>
      <dgm:spPr/>
      <dgm:t>
        <a:bodyPr/>
        <a:lstStyle/>
        <a:p>
          <a:endParaRPr lang="ru-RU" dirty="0" smtClean="0"/>
        </a:p>
        <a:p>
          <a:r>
            <a:rPr lang="ru-RU" dirty="0" smtClean="0"/>
            <a:t>Письменные</a:t>
          </a:r>
          <a:endParaRPr lang="ru-RU" dirty="0"/>
        </a:p>
      </dgm:t>
    </dgm:pt>
    <dgm:pt modelId="{A01273DF-91E7-4A69-A3F8-850C195CD2F0}" type="parTrans" cxnId="{38DDFA5F-574C-4DDB-8D6F-0DAB332EFD51}">
      <dgm:prSet/>
      <dgm:spPr/>
    </dgm:pt>
    <dgm:pt modelId="{262C3462-CEAF-435E-B37B-7B5852AB3B68}" type="sibTrans" cxnId="{38DDFA5F-574C-4DDB-8D6F-0DAB332EFD51}">
      <dgm:prSet/>
      <dgm:spPr/>
    </dgm:pt>
    <dgm:pt modelId="{6095E459-16A3-4756-B588-A59728801C6F}">
      <dgm:prSet phldrT="[Текст]"/>
      <dgm:spPr/>
      <dgm:t>
        <a:bodyPr/>
        <a:lstStyle/>
        <a:p>
          <a:endParaRPr lang="ru-RU" dirty="0" smtClean="0"/>
        </a:p>
        <a:p>
          <a:r>
            <a:rPr lang="ru-RU" dirty="0" smtClean="0"/>
            <a:t>Устные</a:t>
          </a:r>
          <a:endParaRPr lang="ru-RU" dirty="0"/>
        </a:p>
      </dgm:t>
    </dgm:pt>
    <dgm:pt modelId="{B101A9A4-EF5B-4814-8D64-81B6C26D84DC}" type="parTrans" cxnId="{A8D618F7-83C2-4D42-BBCF-C2DF10E12D4D}">
      <dgm:prSet/>
      <dgm:spPr/>
    </dgm:pt>
    <dgm:pt modelId="{3F0588D3-0220-42D3-913E-DFDD56CAE507}" type="sibTrans" cxnId="{A8D618F7-83C2-4D42-BBCF-C2DF10E12D4D}">
      <dgm:prSet/>
      <dgm:spPr/>
    </dgm:pt>
    <dgm:pt modelId="{713AF194-E08A-46D8-BA0B-9DB52354988D}" type="pres">
      <dgm:prSet presAssocID="{215CD50D-9906-40B7-A08B-8B6203C3B176}" presName="Name0" presStyleCnt="0">
        <dgm:presLayoutVars>
          <dgm:dir/>
          <dgm:resizeHandles val="exact"/>
        </dgm:presLayoutVars>
      </dgm:prSet>
      <dgm:spPr/>
    </dgm:pt>
    <dgm:pt modelId="{A9A573D2-F3BC-4496-9851-60D882F26FE6}" type="pres">
      <dgm:prSet presAssocID="{215CD50D-9906-40B7-A08B-8B6203C3B176}" presName="fgShape" presStyleLbl="fgShp" presStyleIdx="0" presStyleCnt="1"/>
      <dgm:spPr/>
    </dgm:pt>
    <dgm:pt modelId="{C04B6BF2-A285-404D-9405-C06BEB331047}" type="pres">
      <dgm:prSet presAssocID="{215CD50D-9906-40B7-A08B-8B6203C3B176}" presName="linComp" presStyleCnt="0"/>
      <dgm:spPr/>
    </dgm:pt>
    <dgm:pt modelId="{8364F94D-C514-4335-B16F-099D7E7E3321}" type="pres">
      <dgm:prSet presAssocID="{C38390E1-2EBC-47B7-A4EA-E1E2C18824C4}" presName="compNode" presStyleCnt="0"/>
      <dgm:spPr/>
    </dgm:pt>
    <dgm:pt modelId="{4836D82F-6936-4F42-8052-0A3247991C76}" type="pres">
      <dgm:prSet presAssocID="{C38390E1-2EBC-47B7-A4EA-E1E2C18824C4}" presName="bkgdShape" presStyleLbl="node1" presStyleIdx="0" presStyleCnt="3"/>
      <dgm:spPr/>
    </dgm:pt>
    <dgm:pt modelId="{D828B426-2E8A-45AA-81B5-D70589AB47B5}" type="pres">
      <dgm:prSet presAssocID="{C38390E1-2EBC-47B7-A4EA-E1E2C18824C4}" presName="nodeTx" presStyleLbl="node1" presStyleIdx="0" presStyleCnt="3">
        <dgm:presLayoutVars>
          <dgm:bulletEnabled val="1"/>
        </dgm:presLayoutVars>
      </dgm:prSet>
      <dgm:spPr/>
    </dgm:pt>
    <dgm:pt modelId="{8C3A0ED2-126D-41A4-ADF1-9090593BAE16}" type="pres">
      <dgm:prSet presAssocID="{C38390E1-2EBC-47B7-A4EA-E1E2C18824C4}" presName="invisiNode" presStyleLbl="node1" presStyleIdx="0" presStyleCnt="3"/>
      <dgm:spPr/>
    </dgm:pt>
    <dgm:pt modelId="{578B5071-A435-41C8-A387-493C7C165704}" type="pres">
      <dgm:prSet presAssocID="{C38390E1-2EBC-47B7-A4EA-E1E2C18824C4}" presName="imagNode" presStyleLbl="fgImgPlace1" presStyleIdx="0" presStyleCnt="3" custScaleX="125515" custScaleY="139830" custLinFactNeighborX="0" custLinFactNeighborY="710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E31B121-7C57-4383-B665-DA1A4EF1BBAA}" type="pres">
      <dgm:prSet presAssocID="{7292008C-5EA8-4C1E-A554-20B1D0671D48}" presName="sibTrans" presStyleLbl="sibTrans2D1" presStyleIdx="0" presStyleCnt="0"/>
      <dgm:spPr/>
    </dgm:pt>
    <dgm:pt modelId="{6C5DDBC3-EC25-4A54-9E59-908F60C83E71}" type="pres">
      <dgm:prSet presAssocID="{614C51D6-37D3-473F-A1B0-FD253C5E8C53}" presName="compNode" presStyleCnt="0"/>
      <dgm:spPr/>
    </dgm:pt>
    <dgm:pt modelId="{3DDA0EB4-30A7-468D-9404-B83F87829035}" type="pres">
      <dgm:prSet presAssocID="{614C51D6-37D3-473F-A1B0-FD253C5E8C53}" presName="bkgdShape" presStyleLbl="node1" presStyleIdx="1" presStyleCnt="3"/>
      <dgm:spPr/>
    </dgm:pt>
    <dgm:pt modelId="{B19A0AA9-4BE9-497C-8E00-949663A00463}" type="pres">
      <dgm:prSet presAssocID="{614C51D6-37D3-473F-A1B0-FD253C5E8C53}" presName="nodeTx" presStyleLbl="node1" presStyleIdx="1" presStyleCnt="3">
        <dgm:presLayoutVars>
          <dgm:bulletEnabled val="1"/>
        </dgm:presLayoutVars>
      </dgm:prSet>
      <dgm:spPr/>
    </dgm:pt>
    <dgm:pt modelId="{438A1EF5-1E05-4577-B0CB-A8F5E0B1DF45}" type="pres">
      <dgm:prSet presAssocID="{614C51D6-37D3-473F-A1B0-FD253C5E8C53}" presName="invisiNode" presStyleLbl="node1" presStyleIdx="1" presStyleCnt="3"/>
      <dgm:spPr/>
    </dgm:pt>
    <dgm:pt modelId="{28045B17-C89B-4AE1-9077-2DD3A9821273}" type="pres">
      <dgm:prSet presAssocID="{614C51D6-37D3-473F-A1B0-FD253C5E8C53}" presName="imagNode" presStyleLbl="fgImgPlace1" presStyleIdx="1" presStyleCnt="3" custScaleX="132719" custScaleY="135088" custLinFactNeighborX="0" custLinFactNeighborY="710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F6ACD05-E629-4DCC-8651-7332CA18D073}" type="pres">
      <dgm:prSet presAssocID="{262C3462-CEAF-435E-B37B-7B5852AB3B68}" presName="sibTrans" presStyleLbl="sibTrans2D1" presStyleIdx="0" presStyleCnt="0"/>
      <dgm:spPr/>
    </dgm:pt>
    <dgm:pt modelId="{3DFB5F09-79FD-48BC-B8A5-33B3A79FBC61}" type="pres">
      <dgm:prSet presAssocID="{6095E459-16A3-4756-B588-A59728801C6F}" presName="compNode" presStyleCnt="0"/>
      <dgm:spPr/>
    </dgm:pt>
    <dgm:pt modelId="{0C785117-97BD-46A4-AC0F-865BC364BC42}" type="pres">
      <dgm:prSet presAssocID="{6095E459-16A3-4756-B588-A59728801C6F}" presName="bkgdShape" presStyleLbl="node1" presStyleIdx="2" presStyleCnt="3"/>
      <dgm:spPr/>
    </dgm:pt>
    <dgm:pt modelId="{0DCDF610-33E4-4C75-9A28-38A5B4FEC504}" type="pres">
      <dgm:prSet presAssocID="{6095E459-16A3-4756-B588-A59728801C6F}" presName="nodeTx" presStyleLbl="node1" presStyleIdx="2" presStyleCnt="3">
        <dgm:presLayoutVars>
          <dgm:bulletEnabled val="1"/>
        </dgm:presLayoutVars>
      </dgm:prSet>
      <dgm:spPr/>
    </dgm:pt>
    <dgm:pt modelId="{9829040A-B87F-4EF6-9FC0-6ABB770C023F}" type="pres">
      <dgm:prSet presAssocID="{6095E459-16A3-4756-B588-A59728801C6F}" presName="invisiNode" presStyleLbl="node1" presStyleIdx="2" presStyleCnt="3"/>
      <dgm:spPr/>
    </dgm:pt>
    <dgm:pt modelId="{2656244D-4C1B-4B2A-A689-694DCAC6907C}" type="pres">
      <dgm:prSet presAssocID="{6095E459-16A3-4756-B588-A59728801C6F}" presName="imagNode" presStyleLbl="fgImgPlace1" presStyleIdx="2" presStyleCnt="3" custScaleX="158882" custScaleY="144568" custLinFactNeighborX="0" custLinFactNeighborY="1445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2B40A19F-A7F3-4317-BB5B-34BA01AC92CF}" type="presOf" srcId="{7292008C-5EA8-4C1E-A554-20B1D0671D48}" destId="{FE31B121-7C57-4383-B665-DA1A4EF1BBAA}" srcOrd="0" destOrd="0" presId="urn:microsoft.com/office/officeart/2005/8/layout/hList7"/>
    <dgm:cxn modelId="{38DDFA5F-574C-4DDB-8D6F-0DAB332EFD51}" srcId="{215CD50D-9906-40B7-A08B-8B6203C3B176}" destId="{614C51D6-37D3-473F-A1B0-FD253C5E8C53}" srcOrd="1" destOrd="0" parTransId="{A01273DF-91E7-4A69-A3F8-850C195CD2F0}" sibTransId="{262C3462-CEAF-435E-B37B-7B5852AB3B68}"/>
    <dgm:cxn modelId="{11F9F3D3-75E2-4C31-BCAF-1269FD809945}" type="presOf" srcId="{215CD50D-9906-40B7-A08B-8B6203C3B176}" destId="{713AF194-E08A-46D8-BA0B-9DB52354988D}" srcOrd="0" destOrd="0" presId="urn:microsoft.com/office/officeart/2005/8/layout/hList7"/>
    <dgm:cxn modelId="{A8D618F7-83C2-4D42-BBCF-C2DF10E12D4D}" srcId="{215CD50D-9906-40B7-A08B-8B6203C3B176}" destId="{6095E459-16A3-4756-B588-A59728801C6F}" srcOrd="2" destOrd="0" parTransId="{B101A9A4-EF5B-4814-8D64-81B6C26D84DC}" sibTransId="{3F0588D3-0220-42D3-913E-DFDD56CAE507}"/>
    <dgm:cxn modelId="{47A00BF0-97A1-4648-8C6C-F2ABCB70BF5A}" type="presOf" srcId="{6095E459-16A3-4756-B588-A59728801C6F}" destId="{0DCDF610-33E4-4C75-9A28-38A5B4FEC504}" srcOrd="1" destOrd="0" presId="urn:microsoft.com/office/officeart/2005/8/layout/hList7"/>
    <dgm:cxn modelId="{04E5DE8D-E5E9-42A6-856B-884087FF043B}" srcId="{215CD50D-9906-40B7-A08B-8B6203C3B176}" destId="{C38390E1-2EBC-47B7-A4EA-E1E2C18824C4}" srcOrd="0" destOrd="0" parTransId="{994E798A-ADF2-48AC-A8FF-CD23C32C354E}" sibTransId="{7292008C-5EA8-4C1E-A554-20B1D0671D48}"/>
    <dgm:cxn modelId="{1D4AA8CE-9AFA-4E31-9575-7C9AB1BD47E2}" type="presOf" srcId="{C38390E1-2EBC-47B7-A4EA-E1E2C18824C4}" destId="{4836D82F-6936-4F42-8052-0A3247991C76}" srcOrd="0" destOrd="0" presId="urn:microsoft.com/office/officeart/2005/8/layout/hList7"/>
    <dgm:cxn modelId="{070914DA-037A-4D7E-91DD-F33064345B9A}" type="presOf" srcId="{C38390E1-2EBC-47B7-A4EA-E1E2C18824C4}" destId="{D828B426-2E8A-45AA-81B5-D70589AB47B5}" srcOrd="1" destOrd="0" presId="urn:microsoft.com/office/officeart/2005/8/layout/hList7"/>
    <dgm:cxn modelId="{1B3E4469-2ABF-4756-9173-5CE98D337922}" type="presOf" srcId="{6095E459-16A3-4756-B588-A59728801C6F}" destId="{0C785117-97BD-46A4-AC0F-865BC364BC42}" srcOrd="0" destOrd="0" presId="urn:microsoft.com/office/officeart/2005/8/layout/hList7"/>
    <dgm:cxn modelId="{D5EA5655-DCE6-4B77-B7F7-E485A1A7A407}" type="presOf" srcId="{614C51D6-37D3-473F-A1B0-FD253C5E8C53}" destId="{B19A0AA9-4BE9-497C-8E00-949663A00463}" srcOrd="1" destOrd="0" presId="urn:microsoft.com/office/officeart/2005/8/layout/hList7"/>
    <dgm:cxn modelId="{312E40F5-EC65-4CA3-876A-4FE9C6F9948B}" type="presOf" srcId="{614C51D6-37D3-473F-A1B0-FD253C5E8C53}" destId="{3DDA0EB4-30A7-468D-9404-B83F87829035}" srcOrd="0" destOrd="0" presId="urn:microsoft.com/office/officeart/2005/8/layout/hList7"/>
    <dgm:cxn modelId="{C2A1BBF4-3389-4537-A683-43ADD7C1548D}" type="presOf" srcId="{262C3462-CEAF-435E-B37B-7B5852AB3B68}" destId="{DF6ACD05-E629-4DCC-8651-7332CA18D073}" srcOrd="0" destOrd="0" presId="urn:microsoft.com/office/officeart/2005/8/layout/hList7"/>
    <dgm:cxn modelId="{21308EFC-53F9-4A81-8BE3-4ADCBC8DFE8F}" type="presParOf" srcId="{713AF194-E08A-46D8-BA0B-9DB52354988D}" destId="{A9A573D2-F3BC-4496-9851-60D882F26FE6}" srcOrd="0" destOrd="0" presId="urn:microsoft.com/office/officeart/2005/8/layout/hList7"/>
    <dgm:cxn modelId="{3BFF2567-EF66-4AB5-B80B-28344B5B3934}" type="presParOf" srcId="{713AF194-E08A-46D8-BA0B-9DB52354988D}" destId="{C04B6BF2-A285-404D-9405-C06BEB331047}" srcOrd="1" destOrd="0" presId="urn:microsoft.com/office/officeart/2005/8/layout/hList7"/>
    <dgm:cxn modelId="{CB74DCA0-A590-4BE0-AA04-A21111D5D1DC}" type="presParOf" srcId="{C04B6BF2-A285-404D-9405-C06BEB331047}" destId="{8364F94D-C514-4335-B16F-099D7E7E3321}" srcOrd="0" destOrd="0" presId="urn:microsoft.com/office/officeart/2005/8/layout/hList7"/>
    <dgm:cxn modelId="{C9674ABE-ED7C-44AF-81D8-53CE6AEEF26B}" type="presParOf" srcId="{8364F94D-C514-4335-B16F-099D7E7E3321}" destId="{4836D82F-6936-4F42-8052-0A3247991C76}" srcOrd="0" destOrd="0" presId="urn:microsoft.com/office/officeart/2005/8/layout/hList7"/>
    <dgm:cxn modelId="{5E8A5790-4C67-4D21-AF5D-6C53348967A3}" type="presParOf" srcId="{8364F94D-C514-4335-B16F-099D7E7E3321}" destId="{D828B426-2E8A-45AA-81B5-D70589AB47B5}" srcOrd="1" destOrd="0" presId="urn:microsoft.com/office/officeart/2005/8/layout/hList7"/>
    <dgm:cxn modelId="{8060D8B5-FE9C-410C-9A59-93D5C8D7A56A}" type="presParOf" srcId="{8364F94D-C514-4335-B16F-099D7E7E3321}" destId="{8C3A0ED2-126D-41A4-ADF1-9090593BAE16}" srcOrd="2" destOrd="0" presId="urn:microsoft.com/office/officeart/2005/8/layout/hList7"/>
    <dgm:cxn modelId="{81C30B55-9440-426D-A6E7-48A498636484}" type="presParOf" srcId="{8364F94D-C514-4335-B16F-099D7E7E3321}" destId="{578B5071-A435-41C8-A387-493C7C165704}" srcOrd="3" destOrd="0" presId="urn:microsoft.com/office/officeart/2005/8/layout/hList7"/>
    <dgm:cxn modelId="{BA0B2323-22D7-49AC-8BA1-A486FEF04184}" type="presParOf" srcId="{C04B6BF2-A285-404D-9405-C06BEB331047}" destId="{FE31B121-7C57-4383-B665-DA1A4EF1BBAA}" srcOrd="1" destOrd="0" presId="urn:microsoft.com/office/officeart/2005/8/layout/hList7"/>
    <dgm:cxn modelId="{8B3FD519-6187-4F88-A570-9B18F77A6D77}" type="presParOf" srcId="{C04B6BF2-A285-404D-9405-C06BEB331047}" destId="{6C5DDBC3-EC25-4A54-9E59-908F60C83E71}" srcOrd="2" destOrd="0" presId="urn:microsoft.com/office/officeart/2005/8/layout/hList7"/>
    <dgm:cxn modelId="{C360E4D7-3A85-43EA-8D66-A9B32C0036B7}" type="presParOf" srcId="{6C5DDBC3-EC25-4A54-9E59-908F60C83E71}" destId="{3DDA0EB4-30A7-468D-9404-B83F87829035}" srcOrd="0" destOrd="0" presId="urn:microsoft.com/office/officeart/2005/8/layout/hList7"/>
    <dgm:cxn modelId="{C79FCA3F-95F7-43A2-AC77-1F333603E1F7}" type="presParOf" srcId="{6C5DDBC3-EC25-4A54-9E59-908F60C83E71}" destId="{B19A0AA9-4BE9-497C-8E00-949663A00463}" srcOrd="1" destOrd="0" presId="urn:microsoft.com/office/officeart/2005/8/layout/hList7"/>
    <dgm:cxn modelId="{C10577FF-2F62-4EAC-8C06-540162DF13FE}" type="presParOf" srcId="{6C5DDBC3-EC25-4A54-9E59-908F60C83E71}" destId="{438A1EF5-1E05-4577-B0CB-A8F5E0B1DF45}" srcOrd="2" destOrd="0" presId="urn:microsoft.com/office/officeart/2005/8/layout/hList7"/>
    <dgm:cxn modelId="{9D75B8C0-97BF-4D66-AEF9-3FEB13C72DDF}" type="presParOf" srcId="{6C5DDBC3-EC25-4A54-9E59-908F60C83E71}" destId="{28045B17-C89B-4AE1-9077-2DD3A9821273}" srcOrd="3" destOrd="0" presId="urn:microsoft.com/office/officeart/2005/8/layout/hList7"/>
    <dgm:cxn modelId="{E7C25A90-EA42-41ED-9E1C-DFB137802C74}" type="presParOf" srcId="{C04B6BF2-A285-404D-9405-C06BEB331047}" destId="{DF6ACD05-E629-4DCC-8651-7332CA18D073}" srcOrd="3" destOrd="0" presId="urn:microsoft.com/office/officeart/2005/8/layout/hList7"/>
    <dgm:cxn modelId="{AB5483C1-EEF3-4FD6-91EC-066D16E057B4}" type="presParOf" srcId="{C04B6BF2-A285-404D-9405-C06BEB331047}" destId="{3DFB5F09-79FD-48BC-B8A5-33B3A79FBC61}" srcOrd="4" destOrd="0" presId="urn:microsoft.com/office/officeart/2005/8/layout/hList7"/>
    <dgm:cxn modelId="{B53B2CCD-1F64-435D-865F-C739B545F726}" type="presParOf" srcId="{3DFB5F09-79FD-48BC-B8A5-33B3A79FBC61}" destId="{0C785117-97BD-46A4-AC0F-865BC364BC42}" srcOrd="0" destOrd="0" presId="urn:microsoft.com/office/officeart/2005/8/layout/hList7"/>
    <dgm:cxn modelId="{6666E9D6-0E19-4DC2-86C6-212447BE96DE}" type="presParOf" srcId="{3DFB5F09-79FD-48BC-B8A5-33B3A79FBC61}" destId="{0DCDF610-33E4-4C75-9A28-38A5B4FEC504}" srcOrd="1" destOrd="0" presId="urn:microsoft.com/office/officeart/2005/8/layout/hList7"/>
    <dgm:cxn modelId="{3464286C-5B44-44B8-8DA4-A9514A4E6F2F}" type="presParOf" srcId="{3DFB5F09-79FD-48BC-B8A5-33B3A79FBC61}" destId="{9829040A-B87F-4EF6-9FC0-6ABB770C023F}" srcOrd="2" destOrd="0" presId="urn:microsoft.com/office/officeart/2005/8/layout/hList7"/>
    <dgm:cxn modelId="{140CF6E3-EC0A-42FA-9BD7-B9224A38DEDF}" type="presParOf" srcId="{3DFB5F09-79FD-48BC-B8A5-33B3A79FBC61}" destId="{2656244D-4C1B-4B2A-A689-694DCAC6907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20D9AA-90C4-4E94-A2AD-F8C5AB8BDF47}">
      <dsp:nvSpPr>
        <dsp:cNvPr id="0" name=""/>
        <dsp:cNvSpPr/>
      </dsp:nvSpPr>
      <dsp:spPr>
        <a:xfrm>
          <a:off x="3862170" y="1742022"/>
          <a:ext cx="252629" cy="1106756"/>
        </a:xfrm>
        <a:custGeom>
          <a:avLst/>
          <a:gdLst/>
          <a:ahLst/>
          <a:cxnLst/>
          <a:rect l="0" t="0" r="0" b="0"/>
          <a:pathLst>
            <a:path>
              <a:moveTo>
                <a:pt x="252629" y="0"/>
              </a:moveTo>
              <a:lnTo>
                <a:pt x="252629" y="1106756"/>
              </a:lnTo>
              <a:lnTo>
                <a:pt x="0" y="1106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CFCEA2-9B10-4734-8F27-1711F315D055}">
      <dsp:nvSpPr>
        <dsp:cNvPr id="0" name=""/>
        <dsp:cNvSpPr/>
      </dsp:nvSpPr>
      <dsp:spPr>
        <a:xfrm>
          <a:off x="4114799" y="1742022"/>
          <a:ext cx="2911251" cy="22135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0884"/>
              </a:lnTo>
              <a:lnTo>
                <a:pt x="2911251" y="1960884"/>
              </a:lnTo>
              <a:lnTo>
                <a:pt x="2911251" y="22135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FF0C2B-85BF-4D73-894D-FC4D9C1EAA95}">
      <dsp:nvSpPr>
        <dsp:cNvPr id="0" name=""/>
        <dsp:cNvSpPr/>
      </dsp:nvSpPr>
      <dsp:spPr>
        <a:xfrm>
          <a:off x="4069079" y="1742022"/>
          <a:ext cx="91440" cy="221351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135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8F66EF-ED2D-499D-942B-E371470E74CA}">
      <dsp:nvSpPr>
        <dsp:cNvPr id="0" name=""/>
        <dsp:cNvSpPr/>
      </dsp:nvSpPr>
      <dsp:spPr>
        <a:xfrm>
          <a:off x="1203548" y="1742022"/>
          <a:ext cx="2911251" cy="2213513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1960884"/>
              </a:lnTo>
              <a:lnTo>
                <a:pt x="0" y="1960884"/>
              </a:lnTo>
              <a:lnTo>
                <a:pt x="0" y="22135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511E02-07B7-476D-8458-33EE59A7081A}">
      <dsp:nvSpPr>
        <dsp:cNvPr id="0" name=""/>
        <dsp:cNvSpPr/>
      </dsp:nvSpPr>
      <dsp:spPr>
        <a:xfrm>
          <a:off x="2911803" y="539026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0000"/>
              </a:solidFill>
            </a:rPr>
            <a:t>Европа в Средние века</a:t>
          </a:r>
          <a:endParaRPr lang="ru-RU" sz="2800" b="1" kern="1200" dirty="0">
            <a:solidFill>
              <a:srgbClr val="FF0000"/>
            </a:solidFill>
          </a:endParaRPr>
        </a:p>
      </dsp:txBody>
      <dsp:txXfrm>
        <a:off x="2911803" y="539026"/>
        <a:ext cx="2405992" cy="1202996"/>
      </dsp:txXfrm>
    </dsp:sp>
    <dsp:sp modelId="{9FB6FD58-0C28-471F-A7A1-456F84D41F40}">
      <dsp:nvSpPr>
        <dsp:cNvPr id="0" name=""/>
        <dsp:cNvSpPr/>
      </dsp:nvSpPr>
      <dsp:spPr>
        <a:xfrm>
          <a:off x="552" y="3955536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Единый «исторический континент» </a:t>
          </a:r>
          <a:endParaRPr lang="ru-RU" sz="1900" kern="1200" dirty="0"/>
        </a:p>
      </dsp:txBody>
      <dsp:txXfrm>
        <a:off x="552" y="3955536"/>
        <a:ext cx="2405992" cy="1202996"/>
      </dsp:txXfrm>
    </dsp:sp>
    <dsp:sp modelId="{118B1A28-25B5-4305-937E-9C25B2A08C9C}">
      <dsp:nvSpPr>
        <dsp:cNvPr id="0" name=""/>
        <dsp:cNvSpPr/>
      </dsp:nvSpPr>
      <dsp:spPr>
        <a:xfrm>
          <a:off x="2911803" y="3955536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Единый христианский мир</a:t>
          </a:r>
          <a:endParaRPr lang="ru-RU" sz="1900" kern="1200" dirty="0"/>
        </a:p>
      </dsp:txBody>
      <dsp:txXfrm>
        <a:off x="2911803" y="3955536"/>
        <a:ext cx="2405992" cy="1202996"/>
      </dsp:txXfrm>
    </dsp:sp>
    <dsp:sp modelId="{DC97E996-BE5B-42F0-8BB8-1CB50C796189}">
      <dsp:nvSpPr>
        <dsp:cNvPr id="0" name=""/>
        <dsp:cNvSpPr/>
      </dsp:nvSpPr>
      <dsp:spPr>
        <a:xfrm>
          <a:off x="5823054" y="3955536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Сходный образ жизни</a:t>
          </a:r>
          <a:endParaRPr lang="ru-RU" sz="1900" kern="1200" dirty="0"/>
        </a:p>
      </dsp:txBody>
      <dsp:txXfrm>
        <a:off x="5823054" y="3955536"/>
        <a:ext cx="2405992" cy="1202996"/>
      </dsp:txXfrm>
    </dsp:sp>
    <dsp:sp modelId="{C39CBA21-2094-422C-B59B-1DBC4C66D85E}">
      <dsp:nvSpPr>
        <dsp:cNvPr id="0" name=""/>
        <dsp:cNvSpPr/>
      </dsp:nvSpPr>
      <dsp:spPr>
        <a:xfrm>
          <a:off x="1456178" y="2247281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Появились языки, народы и государства, которые и сегодня существуют в Европе</a:t>
          </a:r>
          <a:endParaRPr lang="ru-RU" sz="1900" kern="1200" dirty="0"/>
        </a:p>
      </dsp:txBody>
      <dsp:txXfrm>
        <a:off x="1456178" y="2247281"/>
        <a:ext cx="2405992" cy="12029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36D82F-6936-4F42-8052-0A3247991C76}">
      <dsp:nvSpPr>
        <dsp:cNvPr id="0" name=""/>
        <dsp:cNvSpPr/>
      </dsp:nvSpPr>
      <dsp:spPr>
        <a:xfrm>
          <a:off x="1727" y="14295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Вещественные</a:t>
          </a:r>
          <a:endParaRPr lang="ru-RU" sz="2800" kern="1200" dirty="0"/>
        </a:p>
      </dsp:txBody>
      <dsp:txXfrm>
        <a:off x="1727" y="1824680"/>
        <a:ext cx="2688282" cy="1810385"/>
      </dsp:txXfrm>
    </dsp:sp>
    <dsp:sp modelId="{578B5071-A435-41C8-A387-493C7C165704}">
      <dsp:nvSpPr>
        <dsp:cNvPr id="0" name=""/>
        <dsp:cNvSpPr/>
      </dsp:nvSpPr>
      <dsp:spPr>
        <a:xfrm>
          <a:off x="400022" y="92847"/>
          <a:ext cx="1891693" cy="210744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DA0EB4-30A7-468D-9404-B83F87829035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Письменные</a:t>
          </a:r>
          <a:endParaRPr lang="ru-RU" sz="2800" kern="1200" dirty="0"/>
        </a:p>
      </dsp:txBody>
      <dsp:txXfrm>
        <a:off x="2770658" y="1810385"/>
        <a:ext cx="2688282" cy="1810385"/>
      </dsp:txXfrm>
    </dsp:sp>
    <dsp:sp modelId="{28045B17-C89B-4AE1-9077-2DD3A9821273}">
      <dsp:nvSpPr>
        <dsp:cNvPr id="0" name=""/>
        <dsp:cNvSpPr/>
      </dsp:nvSpPr>
      <dsp:spPr>
        <a:xfrm>
          <a:off x="3114665" y="114287"/>
          <a:ext cx="2000268" cy="203597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785117-97BD-46A4-AC0F-865BC364BC42}">
      <dsp:nvSpPr>
        <dsp:cNvPr id="0" name=""/>
        <dsp:cNvSpPr/>
      </dsp:nvSpPr>
      <dsp:spPr>
        <a:xfrm>
          <a:off x="5539589" y="32147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Устные</a:t>
          </a:r>
          <a:endParaRPr lang="ru-RU" sz="2800" kern="1200" dirty="0"/>
        </a:p>
      </dsp:txBody>
      <dsp:txXfrm>
        <a:off x="5539589" y="1842532"/>
        <a:ext cx="2688282" cy="1810385"/>
      </dsp:txXfrm>
    </dsp:sp>
    <dsp:sp modelId="{2656244D-4C1B-4B2A-A689-694DCAC6907C}">
      <dsp:nvSpPr>
        <dsp:cNvPr id="0" name=""/>
        <dsp:cNvSpPr/>
      </dsp:nvSpPr>
      <dsp:spPr>
        <a:xfrm>
          <a:off x="5686439" y="185725"/>
          <a:ext cx="2394583" cy="217885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A573D2-F3BC-4496-9851-60D882F26FE6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AB239-0B4B-4F37-BA2E-3FCC6C37FEE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F589-14C5-4002-8577-16952205F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AB239-0B4B-4F37-BA2E-3FCC6C37FEE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F589-14C5-4002-8577-16952205F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AB239-0B4B-4F37-BA2E-3FCC6C37FEE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F589-14C5-4002-8577-16952205F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b="0" dirty="0" smtClean="0"/>
              <a:t>Пасечник Е.А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F589-14C5-4002-8577-16952205F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AB239-0B4B-4F37-BA2E-3FCC6C37FEE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F589-14C5-4002-8577-16952205F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AB239-0B4B-4F37-BA2E-3FCC6C37FEE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F589-14C5-4002-8577-16952205F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AB239-0B4B-4F37-BA2E-3FCC6C37FEE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F589-14C5-4002-8577-16952205F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AB239-0B4B-4F37-BA2E-3FCC6C37FEE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F589-14C5-4002-8577-16952205F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AB239-0B4B-4F37-BA2E-3FCC6C37FEE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F589-14C5-4002-8577-16952205F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AB239-0B4B-4F37-BA2E-3FCC6C37FEE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F589-14C5-4002-8577-16952205F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AB239-0B4B-4F37-BA2E-3FCC6C37FEE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F589-14C5-4002-8577-16952205F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71DAB239-0B4B-4F37-BA2E-3FCC6C37FEE3}" type="datetimeFigureOut">
              <a:rPr lang="ru-RU" smtClean="0"/>
              <a:pPr/>
              <a:t>03.09.2017</a:t>
            </a:fld>
            <a:r>
              <a:rPr lang="ru-RU" dirty="0" smtClean="0"/>
              <a:t> Пасечник Е.А.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1F589-14C5-4002-8577-16952205F2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14282" y="214290"/>
            <a:ext cx="8786874" cy="6429420"/>
          </a:xfrm>
          <a:prstGeom prst="round2DiagRect">
            <a:avLst>
              <a:gd name="adj1" fmla="val 16667"/>
              <a:gd name="adj2" fmla="val 20378"/>
            </a:avLst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  <a:gs pos="69000">
                <a:schemeClr val="accent6">
                  <a:tint val="15000"/>
                  <a:satMod val="350000"/>
                  <a:alpha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3103-7090eb91c9bf3bdbf25d61b972dd5ea2.jpe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285884" cy="1557583"/>
          </a:xfrm>
          <a:prstGeom prst="rect">
            <a:avLst/>
          </a:prstGeom>
        </p:spPr>
      </p:pic>
      <p:pic>
        <p:nvPicPr>
          <p:cNvPr id="10" name="Рисунок 9" descr="Ritterburg-Thomas-Kinkade-1000-Teile-Puzzleformen-Schmidt-Spiele.jpg"/>
          <p:cNvPicPr>
            <a:picLocks noChangeAspect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0" y="5572140"/>
            <a:ext cx="1285860" cy="12858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Введение. </a:t>
            </a:r>
            <a:b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Живое Средневековье.</a:t>
            </a:r>
            <a:endParaRPr lang="ru-RU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Игра «Угадай и разложи»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Пословицы</a:t>
            </a:r>
          </a:p>
          <a:p>
            <a:r>
              <a:rPr lang="ru-RU" dirty="0" smtClean="0"/>
              <a:t>Храмы</a:t>
            </a:r>
          </a:p>
          <a:p>
            <a:r>
              <a:rPr lang="ru-RU" dirty="0" smtClean="0"/>
              <a:t>Монеты</a:t>
            </a:r>
          </a:p>
          <a:p>
            <a:r>
              <a:rPr lang="ru-RU" dirty="0" smtClean="0"/>
              <a:t>Предметы быта</a:t>
            </a:r>
          </a:p>
          <a:p>
            <a:r>
              <a:rPr lang="ru-RU" dirty="0" smtClean="0"/>
              <a:t>Хозяйственные записи</a:t>
            </a:r>
          </a:p>
          <a:p>
            <a:r>
              <a:rPr lang="ru-RU" dirty="0" smtClean="0"/>
              <a:t>Притчи</a:t>
            </a:r>
          </a:p>
          <a:p>
            <a:r>
              <a:rPr lang="ru-RU" dirty="0" smtClean="0"/>
              <a:t>Письма</a:t>
            </a:r>
          </a:p>
          <a:p>
            <a:r>
              <a:rPr lang="ru-RU" dirty="0" smtClean="0"/>
              <a:t>Ювелирные изделия</a:t>
            </a:r>
          </a:p>
          <a:p>
            <a:r>
              <a:rPr lang="ru-RU" dirty="0" smtClean="0"/>
              <a:t>Договоры</a:t>
            </a:r>
          </a:p>
          <a:p>
            <a:r>
              <a:rPr lang="ru-RU" dirty="0" smtClean="0"/>
              <a:t>Мебель</a:t>
            </a:r>
          </a:p>
          <a:p>
            <a:r>
              <a:rPr lang="ru-RU" dirty="0" smtClean="0"/>
              <a:t>Сказания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 7-11 (читать, разбирать)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Придумать рекламу или </a:t>
            </a:r>
            <a:r>
              <a:rPr lang="ru-RU" dirty="0" err="1" smtClean="0"/>
              <a:t>слоган</a:t>
            </a:r>
            <a:r>
              <a:rPr lang="ru-RU" dirty="0" smtClean="0"/>
              <a:t> </a:t>
            </a:r>
            <a:r>
              <a:rPr lang="ru-RU" smtClean="0"/>
              <a:t>предмета «История </a:t>
            </a:r>
            <a:r>
              <a:rPr lang="ru-RU" dirty="0" smtClean="0"/>
              <a:t>Средних веков» (</a:t>
            </a:r>
            <a:r>
              <a:rPr lang="ru-RU" b="1" dirty="0" smtClean="0"/>
              <a:t>по желанию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Лента времени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vviedieniie-zhivoie-sriednieviekov-ie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1987" y="2214554"/>
            <a:ext cx="8739169" cy="317033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Средневековье (Средние века)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э</a:t>
            </a:r>
            <a:r>
              <a:rPr lang="ru-RU" sz="3600" dirty="0" smtClean="0"/>
              <a:t>поха в истории человечества, охватывающая период с падения Западной Римской империи </a:t>
            </a:r>
            <a:r>
              <a:rPr lang="ru-RU" sz="3600" dirty="0" smtClean="0"/>
              <a:t>(</a:t>
            </a:r>
            <a:r>
              <a:rPr lang="en-US" sz="3600" dirty="0" smtClean="0"/>
              <a:t>V</a:t>
            </a:r>
            <a:r>
              <a:rPr lang="ru-RU" sz="3600" dirty="0" smtClean="0"/>
              <a:t> в.) </a:t>
            </a:r>
            <a:r>
              <a:rPr lang="ru-RU" sz="3600" dirty="0" smtClean="0"/>
              <a:t>        и до начала эпохи Великих географических открытий</a:t>
            </a:r>
            <a:r>
              <a:rPr lang="en-US" sz="3600" dirty="0" smtClean="0"/>
              <a:t> (</a:t>
            </a:r>
            <a:r>
              <a:rPr lang="ru-RU" sz="3600" dirty="0" smtClean="0"/>
              <a:t>конец </a:t>
            </a:r>
            <a:r>
              <a:rPr lang="en-US" sz="3600" dirty="0" smtClean="0"/>
              <a:t>XV</a:t>
            </a:r>
            <a:r>
              <a:rPr lang="ru-RU" sz="3600" dirty="0" smtClean="0"/>
              <a:t> в.).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  </a:t>
            </a:r>
            <a:r>
              <a:rPr lang="ru-RU" sz="4000" b="1" dirty="0" err="1" smtClean="0">
                <a:solidFill>
                  <a:srgbClr val="FF0000"/>
                </a:solidFill>
              </a:rPr>
              <a:t>Флавио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</a:rPr>
              <a:t>Бьондо</a:t>
            </a:r>
            <a:r>
              <a:rPr lang="ru-RU" sz="4000" b="1" dirty="0" smtClean="0">
                <a:solidFill>
                  <a:srgbClr val="FF0000"/>
                </a:solidFill>
              </a:rPr>
              <a:t> (1392 – 1463 гг.)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Великий итальянский гуманист, историк. Впервые выделил </a:t>
            </a:r>
            <a:r>
              <a:rPr lang="ru-RU" i="1" dirty="0" smtClean="0"/>
              <a:t>Средние века </a:t>
            </a:r>
            <a:r>
              <a:rPr lang="ru-RU" dirty="0" smtClean="0"/>
              <a:t>как особый период истории, в 1453 г. им был введен термин «Средние века».</a:t>
            </a:r>
            <a:endParaRPr lang="ru-RU" dirty="0"/>
          </a:p>
        </p:txBody>
      </p:sp>
      <p:pic>
        <p:nvPicPr>
          <p:cNvPr id="9" name="Содержимое 8" descr="biondofalvi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87865" y="1600200"/>
            <a:ext cx="3013159" cy="405964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Мнение: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« В древности Европы как единого исторического целого не было».</a:t>
            </a:r>
            <a:endParaRPr lang="ru-RU" sz="4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214290"/>
            <a:ext cx="8555896" cy="635798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229600" cy="5697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Основные этапы эпохи Средневековья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vviedieniie-zhivoie-sriednieviekov-ie_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25163"/>
            <a:ext cx="8229600" cy="247603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Исторические источники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169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Введение.  Живое Средневековье.</vt:lpstr>
      <vt:lpstr>Лента времени</vt:lpstr>
      <vt:lpstr>  Средневековье (Средние века)</vt:lpstr>
      <vt:lpstr>      Флавио Бьондо (1392 – 1463 гг.)</vt:lpstr>
      <vt:lpstr>Мнение:</vt:lpstr>
      <vt:lpstr>Слайд 6</vt:lpstr>
      <vt:lpstr>Слайд 7</vt:lpstr>
      <vt:lpstr>Основные этапы эпохи Средневековья</vt:lpstr>
      <vt:lpstr>Исторические источники</vt:lpstr>
      <vt:lpstr>Игра «Угадай и разложи»</vt:lpstr>
      <vt:lpstr>Домашнее задание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Светлана</cp:lastModifiedBy>
  <cp:revision>16</cp:revision>
  <dcterms:created xsi:type="dcterms:W3CDTF">2014-11-25T13:28:38Z</dcterms:created>
  <dcterms:modified xsi:type="dcterms:W3CDTF">2017-09-03T08:57:39Z</dcterms:modified>
</cp:coreProperties>
</file>