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0" r:id="rId3"/>
    <p:sldId id="280" r:id="rId4"/>
    <p:sldId id="282" r:id="rId5"/>
    <p:sldId id="281" r:id="rId6"/>
    <p:sldId id="271" r:id="rId7"/>
    <p:sldId id="272" r:id="rId8"/>
    <p:sldId id="273" r:id="rId9"/>
    <p:sldId id="264" r:id="rId10"/>
    <p:sldId id="265" r:id="rId11"/>
    <p:sldId id="269" r:id="rId12"/>
    <p:sldId id="274" r:id="rId13"/>
    <p:sldId id="275" r:id="rId14"/>
    <p:sldId id="276" r:id="rId15"/>
    <p:sldId id="277" r:id="rId16"/>
    <p:sldId id="278" r:id="rId17"/>
    <p:sldId id="279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Взаимосвязь общества и природы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Человек влияет на природу...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положительно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</a:t>
            </a:r>
            <a:r>
              <a:rPr lang="ru-RU" dirty="0"/>
              <a:t>) не влияет на природу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3</a:t>
            </a:r>
            <a:r>
              <a:rPr lang="ru-RU" dirty="0"/>
              <a:t>) и положительно, и отрицательно 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4</a:t>
            </a:r>
            <a:r>
              <a:rPr lang="ru-RU" dirty="0"/>
              <a:t>) отрицательно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 отличие от природы, общество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обусловлено деятельностью человека 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2</a:t>
            </a:r>
            <a:r>
              <a:rPr lang="ru-RU" dirty="0"/>
              <a:t>) находится в постоянном развитии</a:t>
            </a:r>
          </a:p>
          <a:p>
            <a:pPr>
              <a:buNone/>
            </a:pPr>
            <a:r>
              <a:rPr lang="ru-RU" dirty="0" smtClean="0"/>
              <a:t>   3</a:t>
            </a:r>
            <a:r>
              <a:rPr lang="ru-RU" dirty="0"/>
              <a:t>) состоит из взаимосвязанных элементов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4</a:t>
            </a:r>
            <a:r>
              <a:rPr lang="ru-RU" dirty="0"/>
              <a:t>) является частью материального мира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Верны </a:t>
            </a:r>
            <a:r>
              <a:rPr lang="ru-RU" dirty="0" smtClean="0"/>
              <a:t>ли следующие суждения о взаимодействии природы и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Хозяйственная деятельность общества ухудшает природную среду.</a:t>
            </a:r>
          </a:p>
          <a:p>
            <a:pPr>
              <a:buNone/>
            </a:pPr>
            <a:r>
              <a:rPr lang="ru-RU" dirty="0" smtClean="0"/>
              <a:t>Б. Природные условия, наличие ресурсов влияют на социально-экономическое развитие общества.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Верны </a:t>
            </a:r>
            <a:r>
              <a:rPr lang="ru-RU" dirty="0" smtClean="0"/>
              <a:t>ли следующие суждения о воздействии природы на жизнь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Природные условия влияют на хозяйственную жизнь общества.</a:t>
            </a:r>
          </a:p>
          <a:p>
            <a:pPr>
              <a:buNone/>
            </a:pPr>
            <a:r>
              <a:rPr lang="ru-RU" dirty="0" smtClean="0"/>
              <a:t>Б. Развитие науки значительно усиливает влияние природы на жизнь общества.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Верны </a:t>
            </a:r>
            <a:r>
              <a:rPr lang="ru-RU" dirty="0" smtClean="0"/>
              <a:t>ли суждения о взаимосвязи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Общество является частью природы.</a:t>
            </a:r>
          </a:p>
          <a:p>
            <a:pPr>
              <a:buNone/>
            </a:pPr>
            <a:r>
              <a:rPr lang="ru-RU" dirty="0" smtClean="0"/>
              <a:t>Б. Природа и общество возникли одновременно.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Верны </a:t>
            </a:r>
            <a:r>
              <a:rPr lang="ru-RU" dirty="0" smtClean="0"/>
              <a:t>ли следующие суждения об обществе и о природе?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 По мере совершенствования техники и технологий хозяйственное воздействие общества на природу усиливается.</a:t>
            </a:r>
          </a:p>
          <a:p>
            <a:pPr>
              <a:buNone/>
            </a:pPr>
            <a:r>
              <a:rPr lang="ru-RU" dirty="0" smtClean="0"/>
              <a:t>Б. Взаимосвязь природы и общества составляет основу единства материального мира.</a:t>
            </a:r>
          </a:p>
          <a:p>
            <a:pPr>
              <a:buNone/>
            </a:pPr>
            <a:r>
              <a:rPr lang="ru-RU" dirty="0" smtClean="0"/>
              <a:t>   1) верно толь 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Верны </a:t>
            </a:r>
            <a:r>
              <a:rPr lang="ru-RU" dirty="0" smtClean="0"/>
              <a:t>ли следующие суждения о взаимосвязи природы и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 Общество развивается изолированно от природы.</a:t>
            </a:r>
          </a:p>
          <a:p>
            <a:pPr>
              <a:buNone/>
            </a:pPr>
            <a:r>
              <a:rPr lang="ru-RU" dirty="0" smtClean="0"/>
              <a:t>Б. Природа и общество развиваются по одинаковым законам.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Верны </a:t>
            </a:r>
            <a:r>
              <a:rPr lang="ru-RU" dirty="0" smtClean="0"/>
              <a:t>ли следующие суждения о взаимодействии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А.</a:t>
            </a:r>
            <a:r>
              <a:rPr lang="ru-RU" dirty="0" smtClean="0"/>
              <a:t> </a:t>
            </a:r>
            <a:r>
              <a:rPr lang="ru-RU" dirty="0" smtClean="0"/>
              <a:t>Природные условия оказывают влияние </a:t>
            </a:r>
            <a:r>
              <a:rPr lang="ru-RU" dirty="0" smtClean="0"/>
              <a:t>на </a:t>
            </a:r>
            <a:r>
              <a:rPr lang="ru-RU" dirty="0" smtClean="0"/>
              <a:t>хозяйственную деятельность </a:t>
            </a:r>
            <a:r>
              <a:rPr lang="ru-RU" dirty="0" smtClean="0"/>
              <a:t>людей.</a:t>
            </a:r>
          </a:p>
          <a:p>
            <a:pPr>
              <a:buNone/>
            </a:pPr>
            <a:r>
              <a:rPr lang="ru-RU" b="1" dirty="0" smtClean="0"/>
              <a:t>Б.</a:t>
            </a:r>
            <a:r>
              <a:rPr lang="ru-RU" dirty="0" smtClean="0"/>
              <a:t> </a:t>
            </a:r>
            <a:r>
              <a:rPr lang="ru-RU" dirty="0" smtClean="0"/>
              <a:t>Потребительское отношение человека </a:t>
            </a:r>
            <a:r>
              <a:rPr lang="ru-RU" dirty="0" smtClean="0"/>
              <a:t>к </a:t>
            </a:r>
            <a:r>
              <a:rPr lang="ru-RU" dirty="0" smtClean="0"/>
              <a:t>природе привело </a:t>
            </a:r>
            <a:r>
              <a:rPr lang="ru-RU" dirty="0" smtClean="0"/>
              <a:t>к </a:t>
            </a:r>
            <a:r>
              <a:rPr lang="ru-RU" dirty="0" smtClean="0"/>
              <a:t>экологическому </a:t>
            </a:r>
            <a:r>
              <a:rPr lang="ru-RU" dirty="0" smtClean="0"/>
              <a:t>кризису.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верно толь­ко А</a:t>
            </a:r>
          </a:p>
          <a:p>
            <a:pPr>
              <a:buNone/>
            </a:pPr>
            <a:r>
              <a:rPr lang="ru-RU" dirty="0" smtClean="0"/>
              <a:t>2) верно толь­ко Б</a:t>
            </a:r>
          </a:p>
          <a:p>
            <a:pPr>
              <a:buNone/>
            </a:pPr>
            <a:r>
              <a:rPr lang="ru-RU" dirty="0" smtClean="0"/>
              <a:t>3) верны оба суждения</a:t>
            </a:r>
          </a:p>
          <a:p>
            <a:pPr>
              <a:buNone/>
            </a:pPr>
            <a:r>
              <a:rPr lang="ru-RU" dirty="0" smtClean="0"/>
              <a:t>4) оба суж­де­ния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примеров иллюстрирует влияние общества на природу?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открытие выставки «Человек и природа»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подготовка учителя биологии к уроку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принятие экологического законодательства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выступление учёного-эколога в популярной телепередаче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 Верны ли суждения об обществе и природе?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В процессе воздействия на природу человек её преобразует.</a:t>
            </a:r>
          </a:p>
          <a:p>
            <a:pPr>
              <a:buNone/>
            </a:pPr>
            <a:r>
              <a:rPr lang="ru-RU" dirty="0" smtClean="0"/>
              <a:t>Б. Общество использует природу как важнейший источник экономических ресурсов.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В узком смысле слова: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совокупность естественных условий обитания человека</a:t>
            </a:r>
          </a:p>
          <a:p>
            <a:pPr>
              <a:buNone/>
            </a:pPr>
            <a:r>
              <a:rPr lang="ru-RU" dirty="0" smtClean="0"/>
              <a:t>    (среда обитания человека)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В широком смысле слова:</a:t>
            </a:r>
          </a:p>
          <a:p>
            <a:pPr>
              <a:buNone/>
            </a:pPr>
            <a:r>
              <a:rPr lang="ru-RU" dirty="0" smtClean="0"/>
              <a:t>    весь мир в многообразии его форм</a:t>
            </a:r>
          </a:p>
          <a:p>
            <a:pPr>
              <a:buNone/>
            </a:pPr>
            <a:r>
              <a:rPr lang="ru-RU" dirty="0" smtClean="0"/>
              <a:t>    (вся Вселенная)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14. Верны ли суждения о взаимодействии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Природные условия оказывают влияние на хозяйственную деятельность людей.</a:t>
            </a:r>
          </a:p>
          <a:p>
            <a:pPr>
              <a:buNone/>
            </a:pPr>
            <a:r>
              <a:rPr lang="ru-RU" dirty="0" smtClean="0"/>
              <a:t>Б. Потребительское отношение человека к природе привело к экологическому кризису.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примеров иллюстрирует влияние общества на природу?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обнаружение ранее неизвестной </a:t>
            </a:r>
            <a:r>
              <a:rPr lang="ru-RU" dirty="0" smtClean="0"/>
              <a:t>древней летописи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дебаты кандидатов в президенты страны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захоронение радиоактивных отходов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создание песни о столице государства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16. Верны ли следующие суждения о взаимодействии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В современном обществе внимание к проблемам охраны природы возрастает.</a:t>
            </a:r>
          </a:p>
          <a:p>
            <a:pPr>
              <a:buNone/>
            </a:pPr>
            <a:r>
              <a:rPr lang="ru-RU" dirty="0" smtClean="0"/>
              <a:t>Б. Разрушение природной среды ведёт к ухудшению здоровья людей, снижению качества их жизни.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17. Верны ли суждения о взаимосвязи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Климатические условия влияют на развитие общества.</a:t>
            </a:r>
          </a:p>
          <a:p>
            <a:pPr>
              <a:buNone/>
            </a:pPr>
            <a:r>
              <a:rPr lang="ru-RU" dirty="0" smtClean="0"/>
              <a:t>Б. Потребительское отношение к природе привело к экологическому кризису.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Осушение людьми заболоченных земель служит примером взаимодействия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общества и личности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гражданина и государства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общества и природы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производства и потребления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Примером непосредственного влияния природы на общество может служить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вырубка леса под строительство жилых домов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  </a:t>
            </a:r>
            <a:r>
              <a:rPr lang="ru-RU" b="1" dirty="0" smtClean="0"/>
              <a:t>2)</a:t>
            </a:r>
            <a:r>
              <a:rPr lang="ru-RU" dirty="0" smtClean="0"/>
              <a:t> восстановление почвы после </a:t>
            </a:r>
            <a:r>
              <a:rPr lang="ru-RU" dirty="0" smtClean="0"/>
              <a:t>ликвидации свалки </a:t>
            </a:r>
            <a:r>
              <a:rPr lang="ru-RU" dirty="0" smtClean="0"/>
              <a:t>отходов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разрушение прибрежной зоны отдыха мощным тайфуном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организация природного заповедника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20. Верны ли суждения о взаимодействии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А.Современное </a:t>
            </a:r>
            <a:r>
              <a:rPr lang="ru-RU" dirty="0" smtClean="0"/>
              <a:t>общество ощутило опасность глобальных изменений природы.</a:t>
            </a:r>
          </a:p>
          <a:p>
            <a:pPr>
              <a:buNone/>
            </a:pPr>
            <a:r>
              <a:rPr lang="ru-RU" dirty="0" smtClean="0"/>
              <a:t>Б. Научно-технический прогресс привёл к необратимым экологическим изменениям.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пример иллюстрирует влияние природных факторов на жизнь общества?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затопление рекой домов в посёлке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загрязнение почвы промышленными отходами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вырубка леса под строительство домов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изучение географии школьниками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22. Верны ли суждения о взаимосвязи общества и природы?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Современное общество способно полностью контролировать природные процессы и регулировать силу стихийных бедствий.</a:t>
            </a:r>
          </a:p>
          <a:p>
            <a:pPr>
              <a:buNone/>
            </a:pPr>
            <a:r>
              <a:rPr lang="ru-RU" dirty="0" smtClean="0"/>
              <a:t>Б. Дефицит природных благ побуждает общество развивать обмен между разными регионами планеты.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23.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(А)Природа выступает для человека источником средств для жизни. (Б)Хозяйственная деятельность человека привела к загрязнению природы, исчезновению многих видов животных и растений. (В)Человеку следует бережнее относиться к природе, чтобы обеспечить выживание следующих поколений.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Выделяют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естественную среду</a:t>
            </a:r>
            <a:r>
              <a:rPr lang="ru-RU" dirty="0" smtClean="0"/>
              <a:t>— то есть естественные условия жизнедеятельности человека.</a:t>
            </a:r>
          </a:p>
          <a:p>
            <a:r>
              <a:rPr lang="ru-RU" b="1" i="1" dirty="0" smtClean="0"/>
              <a:t>искусственную среду</a:t>
            </a:r>
            <a:r>
              <a:rPr lang="ru-RU" dirty="0" smtClean="0"/>
              <a:t>— то есть созданную людьми, его культуру ( материальную и духовную), эту среду ещё называют </a:t>
            </a:r>
            <a:r>
              <a:rPr lang="ru-RU" b="1" i="1" dirty="0" smtClean="0"/>
              <a:t>второй природой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24.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примеров иллюстрирует влияние природы на общество?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принятие новой конституции страны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сельскохозяйственная специализация отдельных регионов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составление свода законов государства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предоставление привилегий отдельным сословиям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25. Верны ли суждения о взаимодействии общества и природы?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Природа воздействует на общество, создавая ему благоприятные или неблагоприятные условия для функционирования и развития.</a:t>
            </a:r>
          </a:p>
          <a:p>
            <a:pPr>
              <a:buNone/>
            </a:pPr>
            <a:r>
              <a:rPr lang="ru-RU" dirty="0" smtClean="0"/>
              <a:t>Б. Хозяйственная деятельность общества привела к изменениям природной среды.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26. </a:t>
            </a:r>
            <a:r>
              <a:rPr lang="ru-RU" dirty="0" smtClean="0"/>
              <a:t>Верны ли суждения о взаимодействии общества и природы?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Природные условия определяют хозяйство и быт людей.</a:t>
            </a:r>
          </a:p>
          <a:p>
            <a:pPr>
              <a:buNone/>
            </a:pPr>
            <a:r>
              <a:rPr lang="ru-RU" dirty="0" smtClean="0"/>
              <a:t>Б. Воздействие общества на природную среду противоречиво.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27. Верны ли суждения об отношениях природы и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 Природа </a:t>
            </a:r>
            <a:r>
              <a:rPr lang="ru-RU" dirty="0" smtClean="0"/>
              <a:t>активно влияет на хозяйственную деятельность общества.</a:t>
            </a:r>
          </a:p>
          <a:p>
            <a:pPr>
              <a:buNone/>
            </a:pPr>
            <a:r>
              <a:rPr lang="ru-RU" dirty="0" smtClean="0"/>
              <a:t>Б</a:t>
            </a:r>
            <a:r>
              <a:rPr lang="ru-RU" dirty="0" smtClean="0"/>
              <a:t>. Обеспеченность </a:t>
            </a:r>
            <a:r>
              <a:rPr lang="ru-RU" dirty="0" smtClean="0"/>
              <a:t>природными ресурсами является определяющим фактором развития современного общества.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Разлившаяся весной река затопила несколько населённых пунктов. Спасатели эвакуировали местных жителей и домашний скот. Этот пример иллюстрирует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влияние природы на жизнь общества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административное правонарушение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глобальные экологические проблемы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влияние культуры на жизнь общества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29. Выполните задание.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 Учёные-социологи провели среди горожан опрос: «Как Вы и Ваша семья участвуете в сохранении природной среды?». (Б) Для многих людей сохранение природной среды связано с озеленением своего населённого пункта и очисткой парков от мусора. (В) К сожалению, лишь немногие горожане используют экономичные бытовые электроприборы и сортируют бытовые отходы.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примеров иллюстрирует влияние общества на природу?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ограничение охоты в подмосковных лесах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ратификация Конвенции о правах ребёнка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ликвидация последствий урагана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появление </a:t>
            </a:r>
            <a:r>
              <a:rPr lang="ru-RU" dirty="0" err="1" smtClean="0"/>
              <a:t>этностиля</a:t>
            </a:r>
            <a:r>
              <a:rPr lang="ru-RU" dirty="0" smtClean="0"/>
              <a:t> в моде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примеров иллюстрирует влияние общества на природу?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повышение цен на зерновые культуры </a:t>
            </a:r>
            <a:r>
              <a:rPr lang="ru-RU" dirty="0" smtClean="0"/>
              <a:t>в засушливый </a:t>
            </a:r>
            <a:r>
              <a:rPr lang="ru-RU" dirty="0" smtClean="0"/>
              <a:t>год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международная конференция по проблеме глобального потепления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вырубка леса под строительство железной дороги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метеорологические наблюдения для прогноза погоды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32.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 Человек своей хозяйственной деятельностью вторгается </a:t>
            </a:r>
            <a:br>
              <a:rPr lang="ru-RU" dirty="0" smtClean="0"/>
            </a:br>
            <a:r>
              <a:rPr lang="ru-RU" dirty="0" smtClean="0"/>
              <a:t>в природную среду. (Б) К сожалению, с возрастанием масштабов этой деятельности усиливается её отрицательное воздействие на природные процессы. (В) Человеку стоит серьёзно задуматься о том, как сберечь условия для своего существования.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33. Вы 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пример иллюстрирует влияние природы на общество?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собирание музейной коллекции бабочек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разрушительные для города последствия урагана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создание астрономической обсерватории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использование в одежде искусственного меха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Природа            </a:t>
            </a:r>
            <a:r>
              <a:rPr lang="ru-RU" sz="2400" b="1" dirty="0" smtClean="0"/>
              <a:t>Сходство             </a:t>
            </a:r>
            <a:r>
              <a:rPr lang="ru-RU" dirty="0" smtClean="0"/>
              <a:t>Общество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Являются системами.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Являются динамическими системами.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Природа            </a:t>
            </a:r>
            <a:r>
              <a:rPr lang="ru-RU" sz="2400" b="1" dirty="0" smtClean="0"/>
              <a:t>Различия             </a:t>
            </a:r>
            <a:r>
              <a:rPr lang="ru-RU" dirty="0" smtClean="0"/>
              <a:t>Общество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 </a:t>
            </a:r>
            <a:r>
              <a:rPr lang="ru-RU" dirty="0" smtClean="0"/>
              <a:t>Может развиваться независимо от человека. Природа существовала, когда человека вообще ещё не было на Земле.</a:t>
            </a:r>
          </a:p>
          <a:p>
            <a:r>
              <a:rPr lang="ru-RU" dirty="0" smtClean="0"/>
              <a:t>Развивается по независящим от воли и желания людей  законам.</a:t>
            </a:r>
          </a:p>
          <a:p>
            <a:r>
              <a:rPr lang="ru-RU" dirty="0" smtClean="0"/>
              <a:t>Не способно творить культуру.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Тесно связано с природой, не может без неё существовать.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Развивается по законам, созданным самим обществом, под влиянием деятельности людей.</a:t>
            </a:r>
          </a:p>
          <a:p>
            <a:r>
              <a:rPr lang="ru-RU" dirty="0" smtClean="0"/>
              <a:t>Творит культуру.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           </a:t>
            </a:r>
            <a:r>
              <a:rPr lang="ru-RU" b="1" dirty="0" smtClean="0"/>
              <a:t>Взаимосвязь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Природа</a:t>
            </a:r>
          </a:p>
          <a:p>
            <a:pPr>
              <a:buNone/>
            </a:pPr>
            <a:r>
              <a:rPr lang="ru-RU" dirty="0" smtClean="0"/>
              <a:t>(действуют                                                       (</a:t>
            </a:r>
            <a:r>
              <a:rPr lang="ru-RU" dirty="0" err="1" smtClean="0"/>
              <a:t>действуют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люди,                                                              слепые,</a:t>
            </a:r>
          </a:p>
          <a:p>
            <a:pPr>
              <a:buNone/>
            </a:pPr>
            <a:r>
              <a:rPr lang="ru-RU" dirty="0" smtClean="0"/>
              <a:t>имеющие                                                бессознательные</a:t>
            </a:r>
          </a:p>
          <a:p>
            <a:pPr>
              <a:buNone/>
            </a:pPr>
            <a:r>
              <a:rPr lang="ru-RU" dirty="0" smtClean="0"/>
              <a:t>цели)                                                                    силы)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357422" y="1857364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15008" y="1857364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893207" y="325040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857356" y="4500570"/>
            <a:ext cx="47149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607323" y="475060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6322231" y="475060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00100" y="5143512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гармоничная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8" y="5143512"/>
            <a:ext cx="2503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конфликтная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5857892"/>
            <a:ext cx="6631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Природа и общество взаимодействуют друг на друга, </a:t>
            </a:r>
          </a:p>
          <a:p>
            <a:r>
              <a:rPr lang="ru-RU" dirty="0" smtClean="0"/>
              <a:t>причём в двух аспектах: положительном  и отрицательном.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Верны </a:t>
            </a:r>
            <a:r>
              <a:rPr lang="ru-RU" dirty="0" smtClean="0"/>
              <a:t>ли следующие суждения о соотношении природы и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Природа является частью общества.</a:t>
            </a:r>
          </a:p>
          <a:p>
            <a:pPr>
              <a:buNone/>
            </a:pPr>
            <a:r>
              <a:rPr lang="ru-RU" dirty="0" smtClean="0"/>
              <a:t>Б. Общество, влияя на природу, наносит ей определенный ущерб, то же можно сказать о влиянии природы на общество.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Укажите пример отрицательного последствия воздействия общества на природу</a:t>
            </a:r>
          </a:p>
          <a:p>
            <a:pPr marL="514350" indent="-514350">
              <a:buNone/>
            </a:pPr>
            <a:r>
              <a:rPr lang="ru-RU" dirty="0" smtClean="0"/>
              <a:t>   1) массовая вырубка лесов</a:t>
            </a:r>
          </a:p>
          <a:p>
            <a:pPr marL="514350" indent="-514350">
              <a:buNone/>
            </a:pPr>
            <a:r>
              <a:rPr lang="ru-RU" dirty="0" smtClean="0"/>
              <a:t>   2) налаживание производства «экологически чистых» автомобилей</a:t>
            </a:r>
          </a:p>
          <a:p>
            <a:pPr marL="514350" indent="-514350">
              <a:buNone/>
            </a:pPr>
            <a:r>
              <a:rPr lang="ru-RU" dirty="0" smtClean="0"/>
              <a:t>   3) ограничение экспорта природных ресурсов</a:t>
            </a:r>
          </a:p>
          <a:p>
            <a:pPr marL="514350" indent="-514350">
              <a:buNone/>
            </a:pPr>
            <a:r>
              <a:rPr lang="ru-RU" dirty="0" smtClean="0"/>
              <a:t>   4) использование технологий, позволяющих уменьшить выброс вредных веществ.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Какой пример иллюстрирует влияние природных факторов на жизнь общества?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dirty="0" smtClean="0"/>
              <a:t>1</a:t>
            </a:r>
            <a:r>
              <a:rPr lang="ru-RU" dirty="0"/>
              <a:t>) разрушение ураганом домов в посёлке</a:t>
            </a:r>
            <a:r>
              <a:rPr lang="ru-RU" b="1" dirty="0"/>
              <a:t> 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2</a:t>
            </a:r>
            <a:r>
              <a:rPr lang="ru-RU" dirty="0"/>
              <a:t>) осушение болот под строительство автодороги</a:t>
            </a:r>
          </a:p>
          <a:p>
            <a:pPr>
              <a:buNone/>
            </a:pPr>
            <a:r>
              <a:rPr lang="ru-RU" dirty="0" smtClean="0"/>
              <a:t>   3</a:t>
            </a:r>
            <a:r>
              <a:rPr lang="ru-RU" dirty="0"/>
              <a:t>) загрязнение воздуха выхлопными </a:t>
            </a:r>
            <a:r>
              <a:rPr lang="ru-RU" dirty="0" smtClean="0"/>
              <a:t>газами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4</a:t>
            </a:r>
            <a:r>
              <a:rPr lang="ru-RU" dirty="0"/>
              <a:t>) изучение экологии школьниками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201</TotalTime>
  <Words>1001</Words>
  <Application>Microsoft Office PowerPoint</Application>
  <PresentationFormat>Экран (4:3)</PresentationFormat>
  <Paragraphs>252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Официальная</vt:lpstr>
      <vt:lpstr>Взаимосвязь общества и природы</vt:lpstr>
      <vt:lpstr>Природа</vt:lpstr>
      <vt:lpstr>Выделяют</vt:lpstr>
      <vt:lpstr> Природа            Сходство             Общество</vt:lpstr>
      <vt:lpstr>    Природа            Различия             Общество</vt:lpstr>
      <vt:lpstr>Слайд 6</vt:lpstr>
      <vt:lpstr>1. Верны ли следующие суждения о соотношении природы и общества?</vt:lpstr>
      <vt:lpstr>2. Выберите верный ответ.</vt:lpstr>
      <vt:lpstr>3. Выберите верный ответ.</vt:lpstr>
      <vt:lpstr>4. Выберите верный ответ.</vt:lpstr>
      <vt:lpstr>5. Выберите верный ответ.</vt:lpstr>
      <vt:lpstr>6. Верны ли следующие суждения о взаимодействии природы и общества?</vt:lpstr>
      <vt:lpstr>7. Верны ли следующие суждения о воздействии природы на жизнь общества?</vt:lpstr>
      <vt:lpstr>8. Верны ли суждения о взаимосвязи общества и природы?</vt:lpstr>
      <vt:lpstr>9. Верны ли следующие суждения об обществе и о природе?</vt:lpstr>
      <vt:lpstr>10. Верны ли следующие суждения о взаимосвязи природы и общества?</vt:lpstr>
      <vt:lpstr>11. Верны ли следующие суждения о взаимодействии общества и природы?</vt:lpstr>
      <vt:lpstr>12. Выберите верный ответ.</vt:lpstr>
      <vt:lpstr>13. Верны ли суждения об обществе и природе?</vt:lpstr>
      <vt:lpstr>14. Верны ли суждения о взаимодействии общества и природы?</vt:lpstr>
      <vt:lpstr>15. Выберите верный ответ.</vt:lpstr>
      <vt:lpstr>16. Верны ли следующие суждения о взаимодействии общества и природы?</vt:lpstr>
      <vt:lpstr>17. Верны ли суждения о взаимосвязи общества и природы?</vt:lpstr>
      <vt:lpstr>18. Выберите верный ответ.</vt:lpstr>
      <vt:lpstr>19. Выберите верный ответ.</vt:lpstr>
      <vt:lpstr>20. Верны ли суждения о взаимодействии общества и природы?</vt:lpstr>
      <vt:lpstr>21. Выберите верный ответ.</vt:lpstr>
      <vt:lpstr>22. Верны ли суждения о взаимосвязи общества и природы?</vt:lpstr>
      <vt:lpstr>23. Выполните задание.</vt:lpstr>
      <vt:lpstr>24. Выберите верный ответ.</vt:lpstr>
      <vt:lpstr>25. Верны ли суждения о взаимодействии общества и природы? </vt:lpstr>
      <vt:lpstr>26. Верны ли суждения о взаимодействии общества и природы? </vt:lpstr>
      <vt:lpstr>27. Верны ли суждения об отношениях природы и общества?</vt:lpstr>
      <vt:lpstr>28. Выберите верный ответ.</vt:lpstr>
      <vt:lpstr>29. Выполните задание. </vt:lpstr>
      <vt:lpstr>30. Выберите верный ответ.</vt:lpstr>
      <vt:lpstr>31. Выберите верный ответ.</vt:lpstr>
      <vt:lpstr>32. Выполните задание.</vt:lpstr>
      <vt:lpstr>33. Вы берите верный ответ.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«Общество»</dc:title>
  <dc:creator>Светлана</dc:creator>
  <cp:lastModifiedBy>Светлана</cp:lastModifiedBy>
  <cp:revision>31</cp:revision>
  <dcterms:created xsi:type="dcterms:W3CDTF">2017-09-17T14:24:58Z</dcterms:created>
  <dcterms:modified xsi:type="dcterms:W3CDTF">2017-09-30T17:48:36Z</dcterms:modified>
</cp:coreProperties>
</file>