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60" r:id="rId5"/>
    <p:sldId id="262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0C324-620D-4D48-BCD2-D086C39D5014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9C75-928B-4B7C-99B3-2D9178313D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0C324-620D-4D48-BCD2-D086C39D5014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9C75-928B-4B7C-99B3-2D9178313D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0C324-620D-4D48-BCD2-D086C39D5014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9C75-928B-4B7C-99B3-2D9178313D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0C324-620D-4D48-BCD2-D086C39D5014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9C75-928B-4B7C-99B3-2D9178313D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0C324-620D-4D48-BCD2-D086C39D5014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9C75-928B-4B7C-99B3-2D9178313D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0C324-620D-4D48-BCD2-D086C39D5014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9C75-928B-4B7C-99B3-2D9178313D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0C324-620D-4D48-BCD2-D086C39D5014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9C75-928B-4B7C-99B3-2D9178313D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0C324-620D-4D48-BCD2-D086C39D5014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9C75-928B-4B7C-99B3-2D9178313D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0C324-620D-4D48-BCD2-D086C39D5014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9C75-928B-4B7C-99B3-2D9178313D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0C324-620D-4D48-BCD2-D086C39D5014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9C75-928B-4B7C-99B3-2D9178313D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0C324-620D-4D48-BCD2-D086C39D5014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9C75-928B-4B7C-99B3-2D9178313D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80C324-620D-4D48-BCD2-D086C39D5014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A19C75-928B-4B7C-99B3-2D9178313D1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Задания к уроку повторения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800" i="1" dirty="0" smtClean="0">
                <a:solidFill>
                  <a:srgbClr val="FF0000"/>
                </a:solidFill>
              </a:rPr>
              <a:t>«Жизнь первобытных людей»</a:t>
            </a:r>
            <a:endParaRPr lang="ru-RU" sz="4800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Распределите перечисленные достижения первобытного человека в порядке их очередности.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Изобретение гарпуна для ловли рыбы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Добывание огня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Возникновение пещерной живописи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Изобретение простейшего каменного рубила</a:t>
            </a:r>
          </a:p>
          <a:p>
            <a:pPr marL="514350" indent="-514350">
              <a:buNone/>
            </a:pP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Расположите события в том порядке, в котором они произошли.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выделение знати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п</a:t>
            </a:r>
            <a:r>
              <a:rPr lang="ru-RU" dirty="0" smtClean="0"/>
              <a:t>оявление земледелия, скотоводства и ремесел, переход к оседлой жизни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п</a:t>
            </a:r>
            <a:r>
              <a:rPr lang="ru-RU" dirty="0" smtClean="0"/>
              <a:t>ереход к соседской общине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и</a:t>
            </a:r>
            <a:r>
              <a:rPr lang="ru-RU" dirty="0" smtClean="0"/>
              <a:t>зобретение плуга, использование животных для пахоты, освоение металлов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п</a:t>
            </a:r>
            <a:r>
              <a:rPr lang="ru-RU" dirty="0" smtClean="0"/>
              <a:t>оявление излишков продуктов – отпала необходимость в коллективном труде</a:t>
            </a:r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Какие из перечисленных признаков характеризуют родовую общину, а какие соседскую?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/>
              <a:t>с</a:t>
            </a:r>
            <a:r>
              <a:rPr lang="ru-RU" dirty="0" smtClean="0"/>
              <a:t>овместный труд всей общины на полях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с</a:t>
            </a:r>
            <a:r>
              <a:rPr lang="ru-RU" dirty="0" smtClean="0"/>
              <a:t>овместная охота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п</a:t>
            </a:r>
            <a:r>
              <a:rPr lang="ru-RU" dirty="0" smtClean="0"/>
              <a:t>редставление о происхождении от общего предка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о</a:t>
            </a:r>
            <a:r>
              <a:rPr lang="ru-RU" dirty="0" smtClean="0"/>
              <a:t>бщая земля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ч</a:t>
            </a:r>
            <a:r>
              <a:rPr lang="ru-RU" dirty="0" smtClean="0"/>
              <a:t>лены общины – соседи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ч</a:t>
            </a:r>
            <a:r>
              <a:rPr lang="ru-RU" dirty="0" smtClean="0"/>
              <a:t>лены общины – сородичи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у</a:t>
            </a:r>
            <a:r>
              <a:rPr lang="ru-RU" dirty="0" smtClean="0"/>
              <a:t> каждой семьи – свой участок земли и скот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у</a:t>
            </a:r>
            <a:r>
              <a:rPr lang="ru-RU" dirty="0" smtClean="0"/>
              <a:t> каждого </a:t>
            </a:r>
            <a:r>
              <a:rPr lang="ru-RU" dirty="0"/>
              <a:t>ч</a:t>
            </a:r>
            <a:r>
              <a:rPr lang="ru-RU" dirty="0" smtClean="0"/>
              <a:t>лена общины свои орудия труда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равенство членов общины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у</a:t>
            </a:r>
            <a:r>
              <a:rPr lang="ru-RU" dirty="0" smtClean="0"/>
              <a:t>рожай принадлежал семье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о</a:t>
            </a:r>
            <a:r>
              <a:rPr lang="ru-RU" dirty="0" smtClean="0"/>
              <a:t>бщее хозяйство и урожай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неравенство членов общины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428728" y="5715016"/>
          <a:ext cx="642942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14710"/>
                <a:gridCol w="321471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Признаки родовой общины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Признаки соседской общины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Какие из признаков характеризуют присваивающее хозяйство, а какие производящее?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686188"/>
          </a:xfrm>
        </p:spPr>
        <p:txBody>
          <a:bodyPr>
            <a:normAutofit fontScale="70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расчистка почвы под пашню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п</a:t>
            </a:r>
            <a:r>
              <a:rPr lang="ru-RU" dirty="0" smtClean="0"/>
              <a:t>риручение и одомашнивание диких животных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в</a:t>
            </a:r>
            <a:r>
              <a:rPr lang="ru-RU" dirty="0" smtClean="0"/>
              <a:t>ыращивание новых сортов растений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с</a:t>
            </a:r>
            <a:r>
              <a:rPr lang="ru-RU" dirty="0" smtClean="0"/>
              <a:t>бор дикорастущих ягод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о</a:t>
            </a:r>
            <a:r>
              <a:rPr lang="ru-RU" dirty="0" smtClean="0"/>
              <a:t>хота с луком и стрелами на диких животных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и</a:t>
            </a:r>
            <a:r>
              <a:rPr lang="ru-RU" dirty="0" smtClean="0"/>
              <a:t>спользование огня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в</a:t>
            </a:r>
            <a:r>
              <a:rPr lang="ru-RU" dirty="0" smtClean="0"/>
              <a:t>ыведение новых пород скота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л</a:t>
            </a:r>
            <a:r>
              <a:rPr lang="ru-RU" dirty="0" smtClean="0"/>
              <a:t>овля рыбы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и</a:t>
            </a:r>
            <a:r>
              <a:rPr lang="ru-RU" dirty="0" smtClean="0"/>
              <a:t>зобретение ткани, глиняной посуды, освоение металлов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и</a:t>
            </a:r>
            <a:r>
              <a:rPr lang="ru-RU" dirty="0" smtClean="0"/>
              <a:t>спользование звериных шкур в качестве одежды</a:t>
            </a:r>
          </a:p>
          <a:p>
            <a:pPr marL="514350" indent="-514350"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285852" y="5286388"/>
          <a:ext cx="6096000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Признаки присваивающего</a:t>
                      </a:r>
                      <a:r>
                        <a:rPr lang="ru-RU" baseline="0" dirty="0" smtClean="0"/>
                        <a:t> хозяйства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Признаки производящего хозяйства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Установите соответствие между понятиями и их определениями.</a:t>
            </a:r>
            <a:endParaRPr lang="ru-RU" sz="24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lphaUcPeriod"/>
            </a:pPr>
            <a:r>
              <a:rPr lang="ru-RU" dirty="0"/>
              <a:t>б</a:t>
            </a:r>
            <a:r>
              <a:rPr lang="ru-RU" dirty="0" smtClean="0"/>
              <a:t>оги</a:t>
            </a:r>
          </a:p>
          <a:p>
            <a:pPr marL="514350" indent="-514350">
              <a:buNone/>
            </a:pPr>
            <a:r>
              <a:rPr lang="ru-RU" dirty="0" smtClean="0"/>
              <a:t>Б.   молитва</a:t>
            </a:r>
          </a:p>
          <a:p>
            <a:pPr marL="514350" indent="-514350">
              <a:buNone/>
            </a:pPr>
            <a:r>
              <a:rPr lang="ru-RU" dirty="0" smtClean="0"/>
              <a:t>В.   идол</a:t>
            </a:r>
          </a:p>
          <a:p>
            <a:pPr marL="514350" indent="-514350">
              <a:buNone/>
            </a:pPr>
            <a:r>
              <a:rPr lang="ru-RU" dirty="0" smtClean="0"/>
              <a:t>Г.    жертва</a:t>
            </a:r>
          </a:p>
          <a:p>
            <a:pPr marL="514350" indent="-514350">
              <a:buNone/>
            </a:pPr>
            <a:r>
              <a:rPr lang="ru-RU" dirty="0" smtClean="0"/>
              <a:t>Д.   дух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/>
              <a:t>п</a:t>
            </a:r>
            <a:r>
              <a:rPr lang="ru-RU" dirty="0" smtClean="0"/>
              <a:t>риношение духам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п</a:t>
            </a:r>
            <a:r>
              <a:rPr lang="ru-RU" dirty="0" smtClean="0"/>
              <a:t>росьба к духам, богам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с</a:t>
            </a:r>
            <a:r>
              <a:rPr lang="ru-RU" dirty="0" smtClean="0"/>
              <a:t>верхъестественное существо, будто бы обитающее в растениях, животных, камнях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и</a:t>
            </a:r>
            <a:r>
              <a:rPr lang="ru-RU" dirty="0" smtClean="0"/>
              <a:t>зображение бога или духа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с</a:t>
            </a:r>
            <a:r>
              <a:rPr lang="ru-RU" dirty="0" smtClean="0"/>
              <a:t>амые сильные и могущественные духи</a:t>
            </a:r>
            <a:endParaRPr lang="ru-RU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</TotalTime>
  <Words>263</Words>
  <Application>Microsoft Office PowerPoint</Application>
  <PresentationFormat>Экран (4:3)</PresentationFormat>
  <Paragraphs>52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Задания к уроку повторения</vt:lpstr>
      <vt:lpstr>Распределите перечисленные достижения первобытного человека в порядке их очередности.</vt:lpstr>
      <vt:lpstr>Расположите события в том порядке, в котором они произошли.</vt:lpstr>
      <vt:lpstr>Какие из перечисленных признаков характеризуют родовую общину, а какие соседскую?</vt:lpstr>
      <vt:lpstr>Какие из признаков характеризуют присваивающее хозяйство, а какие производящее?</vt:lpstr>
      <vt:lpstr>Установите соответствие между понятиями и их определениями.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Задания к уроку повторения</dc:title>
  <dc:creator>Светлана</dc:creator>
  <cp:lastModifiedBy>Светлана</cp:lastModifiedBy>
  <cp:revision>4</cp:revision>
  <dcterms:created xsi:type="dcterms:W3CDTF">2016-09-21T12:54:15Z</dcterms:created>
  <dcterms:modified xsi:type="dcterms:W3CDTF">2016-09-21T13:14:47Z</dcterms:modified>
</cp:coreProperties>
</file>