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6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63E65-BEAA-441F-9038-B6FFC1BED1A3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96FD4-02B8-4422-9EE0-1B332A3E8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59717-5D24-4B4C-BEE8-6AEB393F2090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D34B8-386E-4C02-BEF3-AC859BC93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AE6B-DD19-42A7-A644-B80983B1C81D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F173-470D-498D-85EF-F7E2DE1F3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F5B13-2224-4ACC-B6FF-BCDA75F424B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C43E-1024-45F4-BC9B-B63D7836D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B245-9858-4ACB-B2B3-A32D70C0EFE0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2F34F-A481-46FB-B92C-AE252906D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2071-C58C-4EFD-A566-D7B13D0C09A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F9FC5-1453-4615-A930-6D48D0604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7527-0806-45E1-82E6-FD27D492B9AA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82D9-4F7B-4EF5-8DD9-399A8DC0B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4A55D-8189-4ECA-BFF2-4CEA2DF2E77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CF81-7581-4093-90C2-4567001A7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D731A-4173-4025-BB2C-CD40BB10B0CE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AFB0-ECA9-44E8-A74F-EE6C9B044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4DA8-26A6-44B1-8747-E77A89A04643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34A54-2D84-43FB-8724-2F19CAC61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F5679-03A3-45A0-918C-BD7777482707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F694B-8F9D-4207-863E-0B1018F7F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8749CC-9AAD-4B7F-89F0-0D5645DE3C5A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AF6EDC-80BD-4EA3-B770-575D00DC6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33" name="Группа 68"/>
          <p:cNvGrpSpPr>
            <a:grpSpLocks/>
          </p:cNvGrpSpPr>
          <p:nvPr/>
        </p:nvGrpSpPr>
        <p:grpSpPr bwMode="auto">
          <a:xfrm>
            <a:off x="0" y="0"/>
            <a:ext cx="9144000" cy="371475"/>
            <a:chOff x="0" y="0"/>
            <a:chExt cx="9144000" cy="371475"/>
          </a:xfrm>
        </p:grpSpPr>
        <p:pic>
          <p:nvPicPr>
            <p:cNvPr id="1044" name="Picture 13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5" name="Picture 15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924425" y="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6" name="Picture 19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907704" y="0"/>
              <a:ext cx="4032448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" name="Группа 69"/>
          <p:cNvGrpSpPr>
            <a:grpSpLocks/>
          </p:cNvGrpSpPr>
          <p:nvPr/>
        </p:nvGrpSpPr>
        <p:grpSpPr bwMode="auto">
          <a:xfrm>
            <a:off x="0" y="6486525"/>
            <a:ext cx="9144000" cy="371475"/>
            <a:chOff x="0" y="0"/>
            <a:chExt cx="9144000" cy="371475"/>
          </a:xfrm>
        </p:grpSpPr>
        <p:pic>
          <p:nvPicPr>
            <p:cNvPr id="1041" name="Picture 13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15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924425" y="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3" name="Picture 19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907704" y="0"/>
              <a:ext cx="4032448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74"/>
          <p:cNvGrpSpPr>
            <a:grpSpLocks/>
          </p:cNvGrpSpPr>
          <p:nvPr/>
        </p:nvGrpSpPr>
        <p:grpSpPr bwMode="auto">
          <a:xfrm>
            <a:off x="0" y="0"/>
            <a:ext cx="371475" cy="6858000"/>
            <a:chOff x="0" y="0"/>
            <a:chExt cx="371475" cy="6858000"/>
          </a:xfrm>
        </p:grpSpPr>
        <p:pic>
          <p:nvPicPr>
            <p:cNvPr id="1039" name="Picture 17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1924050" y="192405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17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1960810" y="4525714"/>
              <a:ext cx="4293096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6" name="Группа 76"/>
          <p:cNvGrpSpPr>
            <a:grpSpLocks/>
          </p:cNvGrpSpPr>
          <p:nvPr/>
        </p:nvGrpSpPr>
        <p:grpSpPr bwMode="auto">
          <a:xfrm>
            <a:off x="8772525" y="0"/>
            <a:ext cx="371475" cy="6858000"/>
            <a:chOff x="0" y="0"/>
            <a:chExt cx="371475" cy="6858000"/>
          </a:xfrm>
        </p:grpSpPr>
        <p:pic>
          <p:nvPicPr>
            <p:cNvPr id="1037" name="Picture 17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1924050" y="1924050"/>
              <a:ext cx="42195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Picture 17" descr="http://www.fotohost.by/pic_b/11/11/3/1bca9ef6885d85f23a69c93db4331004.gif"/>
            <p:cNvPicPr>
              <a:picLocks noChangeAspect="1" noChangeArrowheads="1" noCrop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rot="-5400000">
              <a:off x="-1960810" y="4525714"/>
              <a:ext cx="4293096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4500570"/>
            <a:ext cx="6143668" cy="1815882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Проект учащихся 1 класса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под руководством учителя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Ярулиной</a:t>
            </a:r>
            <a:r>
              <a:rPr lang="ru-RU" sz="2800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Надежды Владимировны</a:t>
            </a:r>
            <a:endParaRPr lang="ru-RU" sz="2800" dirty="0">
              <a:ln w="19050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500042"/>
            <a:ext cx="67151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C00000"/>
                </a:solidFill>
                <a:latin typeface="+mn-lt"/>
                <a:cs typeface="+mn-cs"/>
              </a:rPr>
              <a:t>Если хочешь быть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C00000"/>
                </a:solidFill>
                <a:latin typeface="+mn-lt"/>
                <a:cs typeface="+mn-cs"/>
              </a:rPr>
              <a:t>здоров!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  <a:cs typeface="+mn-cs"/>
              </a:rPr>
              <a:t>В путь дорогу собирайся,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latin typeface="+mn-lt"/>
                <a:cs typeface="+mn-cs"/>
              </a:rPr>
              <a:t>За здоровьем отправляйся!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pic>
        <p:nvPicPr>
          <p:cNvPr id="4098" name="Picture 2" descr="http://im5-tub-ru.yandex.net/i?id=237059015-1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1871676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Улыбнёмся ...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im0-tub-ru.yandex.net/i?id=104580143-6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1428760" cy="2304452"/>
          </a:xfrm>
          <a:prstGeom prst="rect">
            <a:avLst/>
          </a:prstGeom>
          <a:noFill/>
        </p:spPr>
      </p:pic>
      <p:pic>
        <p:nvPicPr>
          <p:cNvPr id="17412" name="Picture 4" descr="http://im4-tub-ru.yandex.net/i?id=260018044-2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786190"/>
            <a:ext cx="2428892" cy="2070078"/>
          </a:xfrm>
          <a:prstGeom prst="rect">
            <a:avLst/>
          </a:prstGeom>
          <a:noFill/>
        </p:spPr>
      </p:pic>
      <p:pic>
        <p:nvPicPr>
          <p:cNvPr id="17414" name="Picture 6" descr="http://im3-tub-ru.yandex.net/i?id=125102284-1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285860"/>
            <a:ext cx="2143130" cy="2143130"/>
          </a:xfrm>
          <a:prstGeom prst="rect">
            <a:avLst/>
          </a:prstGeom>
          <a:noFill/>
        </p:spPr>
      </p:pic>
      <p:pic>
        <p:nvPicPr>
          <p:cNvPr id="17416" name="Picture 8" descr="http://im5-tub-ru.yandex.net/i?id=133600536-28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571612"/>
            <a:ext cx="2823229" cy="1857388"/>
          </a:xfrm>
          <a:prstGeom prst="rect">
            <a:avLst/>
          </a:prstGeom>
          <a:noFill/>
        </p:spPr>
      </p:pic>
      <p:pic>
        <p:nvPicPr>
          <p:cNvPr id="17418" name="Picture 10" descr="http://im2-tub-ru.yandex.net/i?id=133044524-71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214818"/>
            <a:ext cx="1809753" cy="1785940"/>
          </a:xfrm>
          <a:prstGeom prst="rect">
            <a:avLst/>
          </a:prstGeom>
          <a:noFill/>
        </p:spPr>
      </p:pic>
      <p:pic>
        <p:nvPicPr>
          <p:cNvPr id="17420" name="Picture 12" descr="http://im7-tub-ru.yandex.net/i?id=48888624-45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714752"/>
            <a:ext cx="1785950" cy="2251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Как животные ухаживают за собой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im7-tub-ru.yandex.net/i?id=2368286-4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2168844" cy="157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im6-tub-ru.yandex.net/i?id=332899886-15-72&amp;n=21"/>
          <p:cNvPicPr>
            <a:picLocks noChangeAspect="1" noChangeArrowheads="1"/>
          </p:cNvPicPr>
          <p:nvPr/>
        </p:nvPicPr>
        <p:blipFill>
          <a:blip r:embed="rId3"/>
          <a:srcRect b="7040"/>
          <a:stretch>
            <a:fillRect/>
          </a:stretch>
        </p:blipFill>
        <p:spPr bwMode="auto">
          <a:xfrm>
            <a:off x="3643306" y="2928934"/>
            <a:ext cx="178595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im2-tub-ru.yandex.net/i?id=341000605-1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14422"/>
            <a:ext cx="2286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im4-tub-ru.yandex.net/i?id=158716996-2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285860"/>
            <a:ext cx="24098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http://im3-tub-ru.yandex.net/i?id=21188973-69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2857496"/>
            <a:ext cx="2095515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4" name="Picture 12" descr="http://im7-tub-ru.yandex.net/i?id=242972879-05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2786058"/>
            <a:ext cx="2571768" cy="1845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6" name="Picture 14" descr="http://im6-tub-ru.yandex.net/i?id=243367426-10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4714884"/>
            <a:ext cx="18669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8" name="Picture 16" descr="http://im8-tub-ru.yandex.net/i?id=61940897-12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4500570"/>
            <a:ext cx="2214578" cy="1660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Как человек ухаживает за собой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im6-tub-ru.yandex.net/i?id=97450395-2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1643074" cy="2369818"/>
          </a:xfrm>
          <a:prstGeom prst="rect">
            <a:avLst/>
          </a:prstGeom>
          <a:noFill/>
        </p:spPr>
      </p:pic>
      <p:pic>
        <p:nvPicPr>
          <p:cNvPr id="1029" name="Picture 5" descr="D:\Документы\аттестация\Режим дня\Untitled-Scanned-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428736"/>
            <a:ext cx="3309214" cy="4614882"/>
          </a:xfrm>
          <a:prstGeom prst="rect">
            <a:avLst/>
          </a:prstGeom>
          <a:noFill/>
        </p:spPr>
      </p:pic>
      <p:pic>
        <p:nvPicPr>
          <p:cNvPr id="1031" name="Picture 7" descr="http://im4-tub-ru.yandex.net/i?id=376937519-5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500570"/>
            <a:ext cx="2519365" cy="1643064"/>
          </a:xfrm>
          <a:prstGeom prst="rect">
            <a:avLst/>
          </a:prstGeom>
          <a:noFill/>
        </p:spPr>
      </p:pic>
      <p:pic>
        <p:nvPicPr>
          <p:cNvPr id="1035" name="Picture 11" descr="http://im6-tub-ru.yandex.net/i?id=214338057-2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214818"/>
            <a:ext cx="1785950" cy="1785950"/>
          </a:xfrm>
          <a:prstGeom prst="rect">
            <a:avLst/>
          </a:prstGeom>
          <a:noFill/>
        </p:spPr>
      </p:pic>
      <p:pic>
        <p:nvPicPr>
          <p:cNvPr id="1037" name="Picture 13" descr="http://im7-tub-ru.yandex.net/i?id=87127678-1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1285860"/>
            <a:ext cx="1928816" cy="1928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785918" y="2357430"/>
            <a:ext cx="4298869" cy="923330"/>
          </a:xfrm>
          <a:prstGeom prst="rect">
            <a:avLst/>
          </a:prstGeom>
          <a:solidFill>
            <a:srgbClr val="C0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МОЛОДЕЦ!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Полезно - вредно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Нажми на картинку, которая говорит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«это вредно»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8434" name="Picture 2" descr="http://im6-tub-ru.yandex.net/i?id=169735231-2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357439" cy="1571626"/>
          </a:xfrm>
          <a:prstGeom prst="rect">
            <a:avLst/>
          </a:prstGeom>
          <a:noFill/>
        </p:spPr>
      </p:pic>
      <p:pic>
        <p:nvPicPr>
          <p:cNvPr id="18440" name="Picture 8" descr="http://im2-tub-ru.yandex.net/i?id=307570493-5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214554"/>
            <a:ext cx="2095501" cy="1571626"/>
          </a:xfrm>
          <a:prstGeom prst="rect">
            <a:avLst/>
          </a:prstGeom>
          <a:noFill/>
        </p:spPr>
      </p:pic>
      <p:pic>
        <p:nvPicPr>
          <p:cNvPr id="18442" name="Picture 10" descr="http://im2-tub-ru.yandex.net/i?id=182862820-0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14686"/>
            <a:ext cx="1297783" cy="1785940"/>
          </a:xfrm>
          <a:prstGeom prst="rect">
            <a:avLst/>
          </a:prstGeom>
          <a:noFill/>
        </p:spPr>
      </p:pic>
      <p:pic>
        <p:nvPicPr>
          <p:cNvPr id="18444" name="Picture 12" descr="http://im7-tub-ru.yandex.net/i?id=303479114-1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1571612"/>
            <a:ext cx="2095501" cy="1571626"/>
          </a:xfrm>
          <a:prstGeom prst="rect">
            <a:avLst/>
          </a:prstGeom>
          <a:noFill/>
        </p:spPr>
      </p:pic>
      <p:pic>
        <p:nvPicPr>
          <p:cNvPr id="18446" name="Picture 14" descr="http://im0-tub-ru.yandex.net/i?id=122108671-19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4929198"/>
            <a:ext cx="1428752" cy="1714502"/>
          </a:xfrm>
          <a:prstGeom prst="rect">
            <a:avLst/>
          </a:prstGeom>
          <a:noFill/>
        </p:spPr>
      </p:pic>
      <p:pic>
        <p:nvPicPr>
          <p:cNvPr id="18448" name="Picture 16" descr="http://im3-tub-ru.yandex.net/i?id=66675032-01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56" y="4643446"/>
            <a:ext cx="1714512" cy="1597371"/>
          </a:xfrm>
          <a:prstGeom prst="rect">
            <a:avLst/>
          </a:prstGeom>
          <a:noFill/>
        </p:spPr>
      </p:pic>
      <p:pic>
        <p:nvPicPr>
          <p:cNvPr id="18450" name="Picture 18" descr="http://im4-tub-ru.yandex.net/i?id=127292726-18-72&amp;n=21"/>
          <p:cNvPicPr>
            <a:picLocks noChangeAspect="1" noChangeArrowheads="1"/>
          </p:cNvPicPr>
          <p:nvPr/>
        </p:nvPicPr>
        <p:blipFill>
          <a:blip r:embed="rId8"/>
          <a:srcRect t="17045" r="45000"/>
          <a:stretch>
            <a:fillRect/>
          </a:stretch>
        </p:blipFill>
        <p:spPr bwMode="auto">
          <a:xfrm>
            <a:off x="1785918" y="3286124"/>
            <a:ext cx="1571636" cy="1042987"/>
          </a:xfrm>
          <a:prstGeom prst="rect">
            <a:avLst/>
          </a:prstGeom>
          <a:noFill/>
        </p:spPr>
      </p:pic>
      <p:pic>
        <p:nvPicPr>
          <p:cNvPr id="18454" name="Picture 22" descr="http://im4-tub-ru.yandex.net/i?id=286543841-13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4" y="4214818"/>
            <a:ext cx="1857388" cy="1678363"/>
          </a:xfrm>
          <a:prstGeom prst="rect">
            <a:avLst/>
          </a:prstGeom>
          <a:noFill/>
        </p:spPr>
      </p:pic>
      <p:pic>
        <p:nvPicPr>
          <p:cNvPr id="18456" name="Picture 24" descr="http://im3-tub-ru.yandex.net/i?id=133183834-33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3357562"/>
            <a:ext cx="2000251" cy="1500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8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1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0" dur="1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8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8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1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6" dur="1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6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8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1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9" dur="1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1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1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6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Прежде чем за стол мне сесть,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Я подумаю, что съесть.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Помоги медвежонку.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://im8-tub-ru.yandex.net/i?id=140945060-4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20" y="2143116"/>
            <a:ext cx="2286016" cy="2286016"/>
          </a:xfrm>
          <a:prstGeom prst="rect">
            <a:avLst/>
          </a:prstGeom>
          <a:noFill/>
        </p:spPr>
      </p:pic>
      <p:pic>
        <p:nvPicPr>
          <p:cNvPr id="19460" name="Picture 4" descr="http://im2-tub-ru.yandex.net/i?id=200066601-1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928802"/>
            <a:ext cx="1214446" cy="1214446"/>
          </a:xfrm>
          <a:prstGeom prst="rect">
            <a:avLst/>
          </a:prstGeom>
          <a:noFill/>
        </p:spPr>
      </p:pic>
      <p:pic>
        <p:nvPicPr>
          <p:cNvPr id="19462" name="Picture 6" descr="http://im7-tub-ru.yandex.net/i?id=278212057-59-72&amp;n=21"/>
          <p:cNvPicPr>
            <a:picLocks noChangeAspect="1" noChangeArrowheads="1"/>
          </p:cNvPicPr>
          <p:nvPr/>
        </p:nvPicPr>
        <p:blipFill>
          <a:blip r:embed="rId4"/>
          <a:srcRect l="10638" r="36170"/>
          <a:stretch>
            <a:fillRect/>
          </a:stretch>
        </p:blipFill>
        <p:spPr bwMode="auto">
          <a:xfrm>
            <a:off x="2143108" y="2500306"/>
            <a:ext cx="1143016" cy="1143008"/>
          </a:xfrm>
          <a:prstGeom prst="rect">
            <a:avLst/>
          </a:prstGeom>
          <a:noFill/>
        </p:spPr>
      </p:pic>
      <p:pic>
        <p:nvPicPr>
          <p:cNvPr id="19464" name="Picture 8" descr="http://im8-tub-ru.yandex.net/i?id=492701057-46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000504"/>
            <a:ext cx="1324450" cy="1233959"/>
          </a:xfrm>
          <a:prstGeom prst="rect">
            <a:avLst/>
          </a:prstGeom>
          <a:noFill/>
        </p:spPr>
      </p:pic>
      <p:pic>
        <p:nvPicPr>
          <p:cNvPr id="19466" name="Picture 10" descr="http://im3-tub-ru.yandex.net/i?id=84267492-4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4786322"/>
            <a:ext cx="1117290" cy="1214446"/>
          </a:xfrm>
          <a:prstGeom prst="rect">
            <a:avLst/>
          </a:prstGeom>
          <a:noFill/>
        </p:spPr>
      </p:pic>
      <p:pic>
        <p:nvPicPr>
          <p:cNvPr id="19468" name="Picture 12" descr="http://im7-tub-ru.yandex.net/i?id=52434696-23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4786322"/>
            <a:ext cx="1196348" cy="1143008"/>
          </a:xfrm>
          <a:prstGeom prst="rect">
            <a:avLst/>
          </a:prstGeom>
          <a:noFill/>
        </p:spPr>
      </p:pic>
      <p:pic>
        <p:nvPicPr>
          <p:cNvPr id="19472" name="Picture 16" descr="http://im6-tub-ru.yandex.net/i?id=49227400-26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4643446"/>
            <a:ext cx="762000" cy="1428750"/>
          </a:xfrm>
          <a:prstGeom prst="rect">
            <a:avLst/>
          </a:prstGeom>
          <a:noFill/>
        </p:spPr>
      </p:pic>
      <p:pic>
        <p:nvPicPr>
          <p:cNvPr id="19474" name="Picture 18" descr="http://im3-tub-ru.yandex.net/i?id=141445809-03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39930" y="1928802"/>
            <a:ext cx="1584971" cy="1143008"/>
          </a:xfrm>
          <a:prstGeom prst="rect">
            <a:avLst/>
          </a:prstGeom>
          <a:noFill/>
        </p:spPr>
      </p:pic>
      <p:pic>
        <p:nvPicPr>
          <p:cNvPr id="19476" name="Picture 20" descr="http://im2-tub-ru.yandex.net/i?id=126003924-18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00760" y="3143248"/>
            <a:ext cx="1071560" cy="1071560"/>
          </a:xfrm>
          <a:prstGeom prst="rect">
            <a:avLst/>
          </a:prstGeom>
          <a:noFill/>
        </p:spPr>
      </p:pic>
      <p:pic>
        <p:nvPicPr>
          <p:cNvPr id="19478" name="Picture 22" descr="http://im4-tub-ru.yandex.net/i?id=360875997-02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29520" y="4214818"/>
            <a:ext cx="1333509" cy="1000132"/>
          </a:xfrm>
          <a:prstGeom prst="rect">
            <a:avLst/>
          </a:prstGeom>
          <a:noFill/>
        </p:spPr>
      </p:pic>
      <p:pic>
        <p:nvPicPr>
          <p:cNvPr id="19480" name="Picture 24" descr="http://im0-tub-ru.yandex.net/i?id=131045842-62-72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57753" y="5000636"/>
            <a:ext cx="1500198" cy="100013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071670" y="5429264"/>
            <a:ext cx="5245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здоровье!</a:t>
            </a:r>
            <a:endParaRPr lang="ru-RU" sz="5400" b="1" cap="none" spc="300" dirty="0">
              <a:ln w="11430" cmpd="sng">
                <a:solidFill>
                  <a:srgbClr val="C00000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4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8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0.20469 0.06296 " pathEditMode="relative" ptsTypes="AA">
                                      <p:cBhvr>
                                        <p:cTn id="42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7 0.08356 L 0.09289 0.14652 " pathEditMode="relative" ptsTypes="AA">
                                      <p:cBhvr>
                                        <p:cTn id="4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3 -0.04051 L -0.27518 -0.07199 " pathEditMode="relative" ptsTypes="AA">
                                      <p:cBhvr>
                                        <p:cTn id="52" dur="2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4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-0.06303 -0.01065 " pathEditMode="relative" ptsTypes="AA">
                                      <p:cBhvr>
                                        <p:cTn id="57" dur="2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4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89 0.01991 L -0.23854 0.040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Как поел, почисти зубки!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Не жалей для себя минутки!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http://im6-tub-ru.yandex.net/i?id=364362301-1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714488"/>
            <a:ext cx="4929222" cy="3487657"/>
          </a:xfrm>
          <a:prstGeom prst="rect">
            <a:avLst/>
          </a:prstGeom>
          <a:noFill/>
        </p:spPr>
      </p:pic>
      <p:pic>
        <p:nvPicPr>
          <p:cNvPr id="22532" name="Picture 4" descr="http://im4-tub-ru.yandex.net/i?id=21152210-1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00240"/>
            <a:ext cx="2286016" cy="1664575"/>
          </a:xfrm>
          <a:prstGeom prst="rect">
            <a:avLst/>
          </a:prstGeom>
          <a:noFill/>
        </p:spPr>
      </p:pic>
      <p:pic>
        <p:nvPicPr>
          <p:cNvPr id="22534" name="Picture 6" descr="http://im6-tub-ru.yandex.net/i?id=71617448-2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071942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Я здоровье берегу,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Сам себе я помогу!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Заколдованные слова: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и, а, и, </a:t>
            </a:r>
            <a:r>
              <a:rPr lang="ru-RU" sz="3600" dirty="0" err="1" smtClean="0">
                <a:solidFill>
                  <a:srgbClr val="002060"/>
                </a:solidFill>
              </a:rPr>
              <a:t>н</a:t>
            </a:r>
            <a:r>
              <a:rPr lang="ru-RU" sz="3600" dirty="0" smtClean="0">
                <a:solidFill>
                  <a:srgbClr val="002060"/>
                </a:solidFill>
              </a:rPr>
              <a:t>, м, т, в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о, о, е, </a:t>
            </a:r>
            <a:r>
              <a:rPr lang="ru-RU" sz="3600" dirty="0" err="1" smtClean="0">
                <a:solidFill>
                  <a:srgbClr val="002060"/>
                </a:solidFill>
              </a:rPr>
              <a:t>з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ь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р</a:t>
            </a:r>
            <a:r>
              <a:rPr lang="ru-RU" sz="3600" dirty="0" smtClean="0">
                <a:solidFill>
                  <a:srgbClr val="002060"/>
                </a:solidFill>
              </a:rPr>
              <a:t>, в, </a:t>
            </a:r>
            <a:r>
              <a:rPr lang="ru-RU" sz="3600" dirty="0" err="1" smtClean="0">
                <a:solidFill>
                  <a:srgbClr val="002060"/>
                </a:solidFill>
              </a:rPr>
              <a:t>д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а, </a:t>
            </a:r>
            <a:r>
              <a:rPr lang="ru-RU" sz="3600" dirty="0" err="1" smtClean="0">
                <a:solidFill>
                  <a:srgbClr val="002060"/>
                </a:solidFill>
              </a:rPr>
              <a:t>ы</a:t>
            </a:r>
            <a:r>
              <a:rPr lang="ru-RU" sz="3600" dirty="0" smtClean="0">
                <a:solidFill>
                  <a:srgbClr val="002060"/>
                </a:solidFill>
              </a:rPr>
              <a:t>, у, б, л, к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у, </a:t>
            </a:r>
            <a:r>
              <a:rPr lang="ru-RU" sz="3600" dirty="0" err="1" smtClean="0">
                <a:solidFill>
                  <a:srgbClr val="002060"/>
                </a:solidFill>
              </a:rPr>
              <a:t>р</a:t>
            </a:r>
            <a:r>
              <a:rPr lang="ru-RU" sz="3600" dirty="0" smtClean="0">
                <a:solidFill>
                  <a:srgbClr val="002060"/>
                </a:solidFill>
              </a:rPr>
              <a:t>, к, </a:t>
            </a:r>
            <a:r>
              <a:rPr lang="ru-RU" sz="3600" dirty="0" err="1" smtClean="0">
                <a:solidFill>
                  <a:srgbClr val="002060"/>
                </a:solidFill>
              </a:rPr>
              <a:t>ф</a:t>
            </a:r>
            <a:r>
              <a:rPr lang="ru-RU" sz="3600" dirty="0" smtClean="0">
                <a:solidFill>
                  <a:srgbClr val="002060"/>
                </a:solidFill>
              </a:rPr>
              <a:t>, т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о, о, </a:t>
            </a:r>
            <a:r>
              <a:rPr lang="ru-RU" sz="3600" dirty="0" err="1" smtClean="0">
                <a:solidFill>
                  <a:srgbClr val="002060"/>
                </a:solidFill>
              </a:rPr>
              <a:t>щ</a:t>
            </a:r>
            <a:r>
              <a:rPr lang="ru-RU" sz="3600" dirty="0" smtClean="0">
                <a:solidFill>
                  <a:srgbClr val="002060"/>
                </a:solidFill>
              </a:rPr>
              <a:t>, 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витамин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здоровье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улыбка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фрукт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овощ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 простой воды и мыла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У микробов тают силы!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482" name="Picture 2" descr="http://im4-tub-ru.yandex.net/i?id=135408581-5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285992"/>
            <a:ext cx="1971675" cy="1428750"/>
          </a:xfrm>
          <a:prstGeom prst="rect">
            <a:avLst/>
          </a:prstGeom>
          <a:noFill/>
        </p:spPr>
      </p:pic>
      <p:pic>
        <p:nvPicPr>
          <p:cNvPr id="20484" name="Picture 4" descr="http://im8-tub-ru.yandex.net/i?id=322775714-4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1971675" cy="1428750"/>
          </a:xfrm>
          <a:prstGeom prst="rect">
            <a:avLst/>
          </a:prstGeom>
          <a:noFill/>
        </p:spPr>
      </p:pic>
      <p:pic>
        <p:nvPicPr>
          <p:cNvPr id="20486" name="Picture 6" descr="http://im2-tub-ru.yandex.net/i?id=142528858-18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214686"/>
            <a:ext cx="1971675" cy="1428750"/>
          </a:xfrm>
          <a:prstGeom prst="rect">
            <a:avLst/>
          </a:prstGeom>
          <a:noFill/>
        </p:spPr>
      </p:pic>
      <p:pic>
        <p:nvPicPr>
          <p:cNvPr id="20488" name="Picture 8" descr="http://im5-tub-ru.yandex.net/i?id=150899265-03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857364"/>
            <a:ext cx="1790700" cy="1428750"/>
          </a:xfrm>
          <a:prstGeom prst="rect">
            <a:avLst/>
          </a:prstGeom>
          <a:noFill/>
        </p:spPr>
      </p:pic>
      <p:pic>
        <p:nvPicPr>
          <p:cNvPr id="20490" name="Picture 10" descr="http://im2-tub-ru.yandex.net/i?id=20066535-39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714884"/>
            <a:ext cx="1905000" cy="1428750"/>
          </a:xfrm>
          <a:prstGeom prst="rect">
            <a:avLst/>
          </a:prstGeom>
          <a:noFill/>
        </p:spPr>
      </p:pic>
      <p:pic>
        <p:nvPicPr>
          <p:cNvPr id="20492" name="Picture 12" descr="http://im0-tub-ru.yandex.net/i?id=186000545-37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4714884"/>
            <a:ext cx="1962150" cy="1428750"/>
          </a:xfrm>
          <a:prstGeom prst="rect">
            <a:avLst/>
          </a:prstGeom>
          <a:noFill/>
        </p:spPr>
      </p:pic>
      <p:pic>
        <p:nvPicPr>
          <p:cNvPr id="20494" name="Picture 14" descr="http://im2-tub-ru.yandex.net/i?id=326526139-71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3714752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Если хочешь быть здоров, закаляйся!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3554" name="Picture 2" descr="http://im3-tub-ru.yandex.net/i?id=53142257-2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3000396" cy="2009194"/>
          </a:xfrm>
          <a:prstGeom prst="rect">
            <a:avLst/>
          </a:prstGeom>
          <a:noFill/>
        </p:spPr>
      </p:pic>
      <p:pic>
        <p:nvPicPr>
          <p:cNvPr id="23556" name="Picture 4" descr="http://im6-tub-ru.yandex.net/i?id=161909826-2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786190"/>
            <a:ext cx="2286016" cy="2617576"/>
          </a:xfrm>
          <a:prstGeom prst="rect">
            <a:avLst/>
          </a:prstGeom>
          <a:noFill/>
        </p:spPr>
      </p:pic>
      <p:pic>
        <p:nvPicPr>
          <p:cNvPr id="23557" name="Picture 5" descr="D:\Документы\Надя\Из интернета\ЧЕЛОВЕК\Untitled-Scanned-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857628"/>
            <a:ext cx="3857652" cy="2427065"/>
          </a:xfrm>
          <a:prstGeom prst="rect">
            <a:avLst/>
          </a:prstGeom>
          <a:noFill/>
        </p:spPr>
      </p:pic>
      <p:pic>
        <p:nvPicPr>
          <p:cNvPr id="23558" name="Picture 6" descr="D:\Документы\аттестация\Режим дня\Untitled-Scanned-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714488"/>
            <a:ext cx="1965295" cy="2067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презентации15</Template>
  <TotalTime>216</TotalTime>
  <Words>149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Фокина Л. П. Шаблон (фон) презентации15</vt:lpstr>
      <vt:lpstr>Презентация PowerPoint</vt:lpstr>
      <vt:lpstr>Как животные ухаживают за собой</vt:lpstr>
      <vt:lpstr>Как человек ухаживает за собой</vt:lpstr>
      <vt:lpstr>Полезно - вредно</vt:lpstr>
      <vt:lpstr>Прежде чем за стол мне сесть,  Я подумаю, что съесть.</vt:lpstr>
      <vt:lpstr>Как поел, почисти зубки! Не жалей для себя минутки!</vt:lpstr>
      <vt:lpstr>Я здоровье берегу, Сам себе я помогу!</vt:lpstr>
      <vt:lpstr>От простой воды и мыла У микробов тают силы!</vt:lpstr>
      <vt:lpstr>Если хочешь быть здоров, закаляйся!</vt:lpstr>
      <vt:lpstr>Улыбнёмся ...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subject>Если хочешь быть здоров!</dc:subject>
  <dc:creator>Ярулина Н.В.</dc:creator>
  <cp:lastModifiedBy>User</cp:lastModifiedBy>
  <cp:revision>24</cp:revision>
  <dcterms:created xsi:type="dcterms:W3CDTF">2013-07-26T05:46:27Z</dcterms:created>
  <dcterms:modified xsi:type="dcterms:W3CDTF">2018-07-25T08:58:50Z</dcterms:modified>
  <cp:category>1 класс</cp:category>
</cp:coreProperties>
</file>