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  <p:sldId id="260" r:id="rId14"/>
  </p:sldIdLst>
  <p:sldSz cx="9144000" cy="6858000" type="screen4x3"/>
  <p:notesSz cx="6858000" cy="9144000"/>
  <p:embeddedFontLst>
    <p:embeddedFont>
      <p:font typeface="Amelia_DG" pitchFamily="2" charset="0"/>
      <p:regular r:id="rId15"/>
    </p:embeddedFont>
    <p:embeddedFont>
      <p:font typeface="Monotype Corsiva" pitchFamily="66" charset="0"/>
      <p:italic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Romana Script" pitchFamily="34" charset="-52"/>
      <p:regular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community/4091266/post395541044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0"/>
            <a:ext cx="72008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11 до 20»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rgbClr val="66006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7155" y="4725144"/>
            <a:ext cx="5109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Автор презентации: Фокина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классов МКОУ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 района 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2018</a:t>
            </a:r>
            <a:endParaRPr lang="ru-RU" sz="1600" b="1" dirty="0">
              <a:solidFill>
                <a:srgbClr val="66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Юля купила 12 ручек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и 4 карандаша.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smtClean="0">
                <a:solidFill>
                  <a:srgbClr val="660066"/>
                </a:solidFill>
                <a:latin typeface="Calibri"/>
              </a:rPr>
              <a:t>На</a:t>
            </a:r>
            <a:r>
              <a:rPr lang="ru-RU" b="1" smtClean="0">
                <a:solidFill>
                  <a:srgbClr val="660066"/>
                </a:solidFill>
                <a:latin typeface="Calibri"/>
              </a:rPr>
              <a:t> </a:t>
            </a:r>
            <a:r>
              <a:rPr lang="ru-RU" b="1" dirty="0" smtClean="0">
                <a:solidFill>
                  <a:srgbClr val="660066"/>
                </a:solidFill>
                <a:latin typeface="Calibri"/>
              </a:rPr>
              <a:t>сколько ручек больше, чем карандашей?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9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Зайчиха старшему зайчонку дала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6 морковок, младшему – 5. Сколько всего морковок раздала зайчиха?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10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90872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rgbClr val="660066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1683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а 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620688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sz="2000" dirty="0" err="1">
                <a:solidFill>
                  <a:srgbClr val="660066"/>
                </a:solidFill>
                <a:latin typeface="Amelia_DG" pitchFamily="2" charset="0"/>
              </a:rPr>
              <a:t>Скраб</a:t>
            </a:r>
            <a:r>
              <a:rPr lang="ru-RU" sz="2000" dirty="0">
                <a:solidFill>
                  <a:srgbClr val="660066"/>
                </a:solidFill>
                <a:latin typeface="Amelia_DG" pitchFamily="2" charset="0"/>
              </a:rPr>
              <a:t>-набор </a:t>
            </a:r>
            <a:r>
              <a:rPr lang="ru-RU" sz="2000" u="sng" dirty="0">
                <a:solidFill>
                  <a:srgbClr val="660066"/>
                </a:solidFill>
                <a:latin typeface="Amelia_DG" pitchFamily="2" charset="0"/>
                <a:hlinkClick r:id="rId2"/>
              </a:rPr>
              <a:t>http://www.liveinternet.ru/community/4091266/post395541044</a:t>
            </a:r>
            <a:r>
              <a:rPr lang="ru-RU" sz="2000" u="sng" dirty="0" smtClean="0">
                <a:solidFill>
                  <a:srgbClr val="660066"/>
                </a:solidFill>
                <a:latin typeface="Amelia_DG" pitchFamily="2" charset="0"/>
                <a:hlinkClick r:id="rId2"/>
              </a:rPr>
              <a:t>/</a:t>
            </a:r>
            <a:endParaRPr lang="ru-RU" sz="2000" u="sng" dirty="0" smtClean="0">
              <a:solidFill>
                <a:srgbClr val="660066"/>
              </a:solidFill>
              <a:latin typeface="Amelia_DG" pitchFamily="2" charset="0"/>
            </a:endParaRPr>
          </a:p>
          <a:p>
            <a:pPr algn="ctr"/>
            <a:r>
              <a:rPr lang="ru-RU" sz="2000" dirty="0">
                <a:solidFill>
                  <a:srgbClr val="660066"/>
                </a:solidFill>
                <a:latin typeface="Amelia_DG" pitchFamily="2" charset="0"/>
              </a:rPr>
              <a:t> Алимпиева М. Н., Векшина Т. В. Математические диктанты. 1 класс. М.: ВАКО, 2017</a:t>
            </a:r>
          </a:p>
          <a:p>
            <a:pPr algn="ctr"/>
            <a:endParaRPr lang="ru-RU" sz="2000" dirty="0">
              <a:solidFill>
                <a:srgbClr val="660066"/>
              </a:solidFill>
              <a:latin typeface="Amelia_DG" pitchFamily="2" charset="0"/>
            </a:endParaRPr>
          </a:p>
          <a:p>
            <a:pPr algn="ctr"/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2151" y="55892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</a:rPr>
              <a:t>На момент создания ресурса  все ссылки являются активными!</a:t>
            </a:r>
            <a:endParaRPr lang="ru-RU" b="1" dirty="0">
              <a:solidFill>
                <a:srgbClr val="66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11 – это 5 и …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1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Сколько нужно прибавить к числу 7, чтобы получилось 11?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8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Число 12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уменьшите на 9.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3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Уменьшаемое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равно 12, вычитаемое равно 3. Чему равна разность?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94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Чему равна разность чисел 15 и 4?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5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Какое число на 2 меньше числа 12?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501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Число 14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уменьшите на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7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чисел 8 и </a:t>
            </a:r>
            <a:r>
              <a:rPr lang="ru-RU" b="1" dirty="0" smtClean="0">
                <a:solidFill>
                  <a:srgbClr val="660066"/>
                </a:solidFill>
                <a:latin typeface="Calibri"/>
              </a:rPr>
              <a:t>9.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3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193</Words>
  <Application>Microsoft Office PowerPoint</Application>
  <PresentationFormat>Экран (4:3)</PresentationFormat>
  <Paragraphs>43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Amelia_DG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11 до 20</dc:title>
  <dc:creator>Фокина Лидия Петровна</dc:creator>
  <cp:keywords>Математический диктант</cp:keywords>
  <cp:lastModifiedBy>Фокина Лидия Петровна</cp:lastModifiedBy>
  <cp:revision>56</cp:revision>
  <dcterms:created xsi:type="dcterms:W3CDTF">2014-07-06T18:18:01Z</dcterms:created>
  <dcterms:modified xsi:type="dcterms:W3CDTF">2018-03-04T07:34:51Z</dcterms:modified>
</cp:coreProperties>
</file>