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35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376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26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3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33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2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132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41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0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0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2174-81FF-4331-A01A-2140584C20D9}" type="datetimeFigureOut">
              <a:rPr lang="ru-RU" smtClean="0"/>
              <a:t>25.07.2018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0D6B6-C5D2-41B6-91B6-CB844820D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03"/>
            <a:ext cx="9180004" cy="68850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907704" y="3573016"/>
            <a:ext cx="5400600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«Четвертый лишний»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558924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Педагог-психолог: Носова М.В.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28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03"/>
            <a:ext cx="9180004" cy="68850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925706" y="3140968"/>
            <a:ext cx="53285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55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" y="0"/>
            <a:ext cx="9137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988840"/>
            <a:ext cx="54726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Развить у ребенка внимание, логическое мышление, обобщить и повысить словарный запас. Закрепить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находить четвертый лишний предмет и объяснять, почему он лишний.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Демонстрировать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ребенку карточку, на которой нарисованы четыре картинки, три из них подходят друг другу, по какому-то признаку, их можно назвать одним словом, а четвёртая лишняя. Какая?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9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van\Desktop\T-usfaJuoJ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83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van\Desktop\jwT-CKPPlw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221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van\Desktop\_yrcExiEZc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213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van\Desktop\71L-ejuXop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95250"/>
            <a:ext cx="8890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Ivan\Desktop\a5exwj0Bys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623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van\Desktop\G5Ehg8EqR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283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van\Desktop\IGvjU5Rp0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192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Ivan\Desktop\iopGqFfIGy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2"/>
            <a:ext cx="9144000" cy="685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959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79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Ivan</cp:lastModifiedBy>
  <cp:revision>6</cp:revision>
  <dcterms:created xsi:type="dcterms:W3CDTF">2018-07-24T21:49:02Z</dcterms:created>
  <dcterms:modified xsi:type="dcterms:W3CDTF">2018-07-24T22:46:02Z</dcterms:modified>
</cp:coreProperties>
</file>