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D610"/>
    <a:srgbClr val="190504"/>
    <a:srgbClr val="DDC7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7" d="100"/>
          <a:sy n="47" d="100"/>
        </p:scale>
        <p:origin x="119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t>10.03.2018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136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t>10.03.2018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088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t>10.03.2018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485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t>10.03.2018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924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t>10.03.2018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34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t>10.03.2018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676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t>10.03.2018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098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t>10.03.2018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732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t>10.03.2018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105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t>10.03.2018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217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t>10.03.2018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864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F1248-1C3D-46AC-B0A0-9BAC73AF7C9B}" type="datetimeFigureOut">
              <a:rPr lang="ru-RU" smtClean="0"/>
              <a:t>10.03.2018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A6F9-BE03-4979-B08B-6A7B0E9B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396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997188">
            <a:off x="-480506" y="2116130"/>
            <a:ext cx="9790981" cy="1584071"/>
          </a:xfrm>
          <a:noFill/>
          <a:effectLst>
            <a:glow rad="571500">
              <a:srgbClr val="190504">
                <a:alpha val="34000"/>
              </a:srgbClr>
            </a:glow>
            <a:softEdge rad="127000"/>
          </a:effectLst>
        </p:spPr>
        <p:txBody>
          <a:bodyPr>
            <a:noAutofit/>
          </a:bodyPr>
          <a:lstStyle/>
          <a:p>
            <a:r>
              <a:rPr lang="ru-RU" sz="7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10D61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omic Sans MS" panose="030F0702030302020204" pitchFamily="66" charset="0"/>
              </a:rPr>
              <a:t>Игры </a:t>
            </a:r>
            <a:r>
              <a:rPr lang="ru-RU" sz="7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10D61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omic Sans MS" panose="030F0702030302020204" pitchFamily="66" charset="0"/>
              </a:rPr>
              <a:t/>
            </a:r>
            <a:br>
              <a:rPr lang="ru-RU" sz="7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10D61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omic Sans MS" panose="030F0702030302020204" pitchFamily="66" charset="0"/>
              </a:rPr>
            </a:br>
            <a:r>
              <a:rPr lang="ru-RU" sz="7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10D61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omic Sans MS" panose="030F0702030302020204" pitchFamily="66" charset="0"/>
              </a:rPr>
              <a:t>на </a:t>
            </a:r>
            <a:r>
              <a:rPr lang="ru-RU" sz="7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10D61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omic Sans MS" panose="030F0702030302020204" pitchFamily="66" charset="0"/>
              </a:rPr>
              <a:t>сплочение </a:t>
            </a:r>
            <a:r>
              <a:rPr lang="ru-RU" sz="7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10D61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omic Sans MS" panose="030F0702030302020204" pitchFamily="66" charset="0"/>
              </a:rPr>
              <a:t>детского </a:t>
            </a:r>
            <a:r>
              <a:rPr lang="ru-RU" sz="7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10D61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omic Sans MS" panose="030F0702030302020204" pitchFamily="66" charset="0"/>
              </a:rPr>
              <a:t>коллектива</a:t>
            </a:r>
            <a:endParaRPr lang="ru-RU" sz="7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10D61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75760" y="6055359"/>
            <a:ext cx="4521200" cy="487681"/>
          </a:xfrm>
          <a:noFill/>
        </p:spPr>
        <p:txBody>
          <a:bodyPr>
            <a:normAutofit/>
          </a:bodyPr>
          <a:lstStyle/>
          <a:p>
            <a:r>
              <a:rPr lang="ru-RU" sz="2700" dirty="0" smtClean="0">
                <a:ln w="0">
                  <a:noFill/>
                </a:ln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Подготовила: Борщева Е.А.</a:t>
            </a:r>
            <a:endParaRPr lang="ru-RU" sz="2700" dirty="0">
              <a:ln w="0">
                <a:noFill/>
              </a:ln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19975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p.userapi.com/c543106/v543106516/3c63b/mCC-tBfVB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334" y="511888"/>
            <a:ext cx="7305499" cy="50557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8028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p.userapi.com/c543106/v543106516/3c642/Bfpm7k55y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574" y="572135"/>
            <a:ext cx="7220163" cy="50565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357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pp.userapi.com/c543106/v543106516/3c649/ztFhlCJMet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8614" y="490854"/>
            <a:ext cx="7324523" cy="51174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5419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pp.userapi.com/c543106/v543106516/3c650/5zB0gI4jIe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935" y="440372"/>
            <a:ext cx="7276084" cy="51679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3493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pp.userapi.com/c543106/v543106516/3c657/kLD162_OAi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704" y="356552"/>
            <a:ext cx="7476296" cy="52111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3200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pp.userapi.com/c543106/v543106516/3c65e/oBIP70y-Vj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335" y="458152"/>
            <a:ext cx="7406430" cy="51501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947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pp.userapi.com/c543106/v543106516/3c665/ZqbCrvy1Fr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294" y="409575"/>
            <a:ext cx="7365237" cy="51581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10393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</TotalTime>
  <Words>6</Words>
  <Application>Microsoft Office PowerPoint</Application>
  <PresentationFormat>Экран (4:3)</PresentationFormat>
  <Paragraphs>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Comic Sans MS</vt:lpstr>
      <vt:lpstr>Тема Office</vt:lpstr>
      <vt:lpstr>Игры  на сплочение детского коллектива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Dmytro</dc:creator>
  <cp:lastModifiedBy>Е Б</cp:lastModifiedBy>
  <cp:revision>5</cp:revision>
  <dcterms:created xsi:type="dcterms:W3CDTF">2015-09-22T12:08:41Z</dcterms:created>
  <dcterms:modified xsi:type="dcterms:W3CDTF">2018-03-10T16:04:51Z</dcterms:modified>
</cp:coreProperties>
</file>