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1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61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88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75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587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981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992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861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877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148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855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5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2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1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83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55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29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643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559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CA5DE54-1DD7-4D86-82A0-9CEB4E28EBE2}" type="datetimeFigureOut">
              <a:rPr lang="ru-RU" smtClean="0"/>
              <a:t>22-05-2018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6E71A20-1AEA-4EE9-B1E2-3C9A6C48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986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Монтаж электрической цепи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713" y="5562600"/>
            <a:ext cx="3762831" cy="1295400"/>
          </a:xfrm>
        </p:spPr>
        <p:txBody>
          <a:bodyPr/>
          <a:lstStyle/>
          <a:p>
            <a:r>
              <a:rPr lang="ru-RU" dirty="0" smtClean="0"/>
              <a:t>Учитель технологии СОШ № 9 г. Холмска </a:t>
            </a:r>
            <a:r>
              <a:rPr lang="ru-RU" dirty="0" err="1" smtClean="0"/>
              <a:t>Жогло</a:t>
            </a:r>
            <a:r>
              <a:rPr lang="ru-RU" dirty="0" smtClean="0"/>
              <a:t> Ю.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48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9391" y="723441"/>
            <a:ext cx="8915400" cy="3777622"/>
          </a:xfrm>
        </p:spPr>
        <p:txBody>
          <a:bodyPr>
            <a:normAutofit/>
          </a:bodyPr>
          <a:lstStyle/>
          <a:p>
            <a:r>
              <a:rPr lang="ru-RU" sz="2000" dirty="0"/>
              <a:t> </a:t>
            </a:r>
            <a:r>
              <a:rPr lang="ru-RU" sz="2000" dirty="0" smtClean="0"/>
              <a:t>  Монтаж электрической цепи состоит из двух основных операций: </a:t>
            </a:r>
            <a:r>
              <a:rPr lang="ru-RU" sz="2000" dirty="0" err="1" smtClean="0"/>
              <a:t>оконцевания</a:t>
            </a:r>
            <a:r>
              <a:rPr lang="ru-RU" sz="2000" dirty="0" smtClean="0"/>
              <a:t> проводов и присоединение их к </a:t>
            </a:r>
            <a:r>
              <a:rPr lang="ru-RU" sz="2000" dirty="0" err="1" smtClean="0"/>
              <a:t>электроармотуре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</a:t>
            </a:r>
            <a:r>
              <a:rPr lang="ru-RU" sz="2000" b="1" dirty="0" err="1" smtClean="0"/>
              <a:t>Оконцевание</a:t>
            </a:r>
            <a:r>
              <a:rPr lang="ru-RU" sz="2000" b="1" dirty="0" smtClean="0"/>
              <a:t> проводов</a:t>
            </a:r>
            <a:r>
              <a:rPr lang="ru-RU" sz="2000" dirty="0" smtClean="0"/>
              <a:t>-это освобождение их от изоляционной оболочки и оформление петелькой или прямым концом, в зависимости от конструкции </a:t>
            </a:r>
            <a:r>
              <a:rPr lang="ru-RU" sz="2000" dirty="0" err="1" smtClean="0"/>
              <a:t>электроармотуры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028" name="Picture 4" descr="https://studfiles.net/html/2706/286/html_FSnn3XgFqe.Q4Rb/img-2RMh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827" y="2898690"/>
            <a:ext cx="4657706" cy="241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93855" y="5601901"/>
            <a:ext cx="5525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Способы </a:t>
            </a:r>
            <a:r>
              <a:rPr lang="ru-RU" dirty="0" err="1" smtClean="0"/>
              <a:t>оконцевания</a:t>
            </a:r>
            <a:r>
              <a:rPr lang="ru-RU" dirty="0" smtClean="0"/>
              <a:t> проводов: а- кольцом, б- тычком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52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209" y="635306"/>
            <a:ext cx="10917467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При подсоединении проводов к деталям на винт последовательно надевают пружинную шайбу, плоскую шайбу, потом колечко провода. Затем винт вставляют в резьбовое отверстие и закручивают отверткой.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Некоторые винтовые зажимы имеют скобы, которые предотвращают выбрасывание провода при закручивании винта. Такая конструкция позволяет не делать колечка на конце провода и упрощает крепление его в зажиме.</a:t>
            </a:r>
            <a:endParaRPr lang="ru-RU" dirty="0"/>
          </a:p>
        </p:txBody>
      </p:sp>
      <p:pic>
        <p:nvPicPr>
          <p:cNvPr id="2050" name="Picture 2" descr="https://fs00.infourok.ru/images/doc/222/14419/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631" y="2993433"/>
            <a:ext cx="5064622" cy="319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92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2183" y="783216"/>
            <a:ext cx="9601196" cy="33189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Раскладывая материалы и инструменты на верстаке, помните, что материалы, детали, </a:t>
            </a:r>
            <a:r>
              <a:rPr lang="ru-RU" dirty="0" err="1" smtClean="0"/>
              <a:t>электроармотуру</a:t>
            </a:r>
            <a:r>
              <a:rPr lang="ru-RU" dirty="0" smtClean="0"/>
              <a:t> следует положить слева от себя, подкладную доску- перед собой на крышу верстака, инструкционные карты- так, чтобы их удобно было читать, укладку с инструментами- справа.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17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Оконцевание</a:t>
            </a:r>
            <a:r>
              <a:rPr lang="ru-RU" dirty="0" smtClean="0"/>
              <a:t> проводов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arhivurokov.ru/multiurok/html/2016/12/22/s_585c20db3af0d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2286435"/>
            <a:ext cx="4785910" cy="358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arhivurokov.ru/multiurok/html/2016/12/22/s_585c20db3af0d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968" y="2282050"/>
            <a:ext cx="4790164" cy="359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rhivurokov.ru/multiurok/html/2016/12/22/s_585c20db3af0d/im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272" y="2282050"/>
            <a:ext cx="4791758" cy="359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5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arhivurokov.ru/multiurok/html/2016/12/22/s_585c20db3af0d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923" y="964754"/>
            <a:ext cx="6548151" cy="4911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2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Зарядка лампового патрона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arhivurokov.ru/multiurok/html/2016/12/22/s_585c20db3af0d/img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42" t="22249" r="1"/>
          <a:stretch/>
        </p:blipFill>
        <p:spPr bwMode="auto">
          <a:xfrm>
            <a:off x="5758733" y="2545915"/>
            <a:ext cx="5137864" cy="279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arhivurokov.ru/multiurok/html/2016/12/22/s_585c20db3af0d/img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6" r="-743"/>
          <a:stretch/>
        </p:blipFill>
        <p:spPr bwMode="auto">
          <a:xfrm>
            <a:off x="1295401" y="2556931"/>
            <a:ext cx="4822051" cy="278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79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Зарядка </a:t>
            </a:r>
            <a:r>
              <a:rPr lang="ru-RU" dirty="0" err="1" smtClean="0"/>
              <a:t>штепсельсной</a:t>
            </a:r>
            <a:r>
              <a:rPr lang="ru-RU" dirty="0" smtClean="0"/>
              <a:t> вилки</a:t>
            </a:r>
            <a:endParaRPr lang="ru-RU" dirty="0"/>
          </a:p>
        </p:txBody>
      </p:sp>
      <p:pic>
        <p:nvPicPr>
          <p:cNvPr id="8194" name="Picture 2" descr="https://arhivurokov.ru/multiurok/html/2016/12/22/s_585c20db3af0d/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2" r="-4592"/>
          <a:stretch/>
        </p:blipFill>
        <p:spPr bwMode="auto">
          <a:xfrm>
            <a:off x="1295402" y="2285999"/>
            <a:ext cx="5006247" cy="283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arhivurokov.ru/multiurok/html/2016/12/22/s_585c20db3af0d/img1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181" t="21022" b="-2455"/>
          <a:stretch/>
        </p:blipFill>
        <p:spPr bwMode="auto">
          <a:xfrm>
            <a:off x="5431316" y="2285999"/>
            <a:ext cx="5465282" cy="292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12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64</TotalTime>
  <Words>179</Words>
  <Application>Microsoft Office PowerPoint</Application>
  <PresentationFormat>Произвольный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Натуральные материалы</vt:lpstr>
      <vt:lpstr>Монтаж электрической цепи</vt:lpstr>
      <vt:lpstr>Презентация PowerPoint</vt:lpstr>
      <vt:lpstr>Презентация PowerPoint</vt:lpstr>
      <vt:lpstr>Презентация PowerPoint</vt:lpstr>
      <vt:lpstr>Оконцевание проводов</vt:lpstr>
      <vt:lpstr>Презентация PowerPoint</vt:lpstr>
      <vt:lpstr>Презентация PowerPoint</vt:lpstr>
      <vt:lpstr>Зарядка лампового патрона</vt:lpstr>
      <vt:lpstr>Зарядка штепсельсной вилки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Монтаж электрической цепи</dc:title>
  <dc:creator>user</dc:creator>
  <cp:lastModifiedBy>teacher18</cp:lastModifiedBy>
  <cp:revision>8</cp:revision>
  <dcterms:created xsi:type="dcterms:W3CDTF">2018-04-19T10:09:06Z</dcterms:created>
  <dcterms:modified xsi:type="dcterms:W3CDTF">2018-05-22T01:54:00Z</dcterms:modified>
</cp:coreProperties>
</file>