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 advTm="10000">
    <p:dissolve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3C20B4A-BF08-43E0-B4D7-4179D52EFA43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0332777-A92F-4551-9F1F-B7C22AA300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10000">
    <p:dissolve/>
    <p:sndAc>
      <p:stSnd>
        <p:snd r:embed="rId13" name="bomb.wav"/>
      </p:stSnd>
    </p:sndAc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perspectiveContrastingRightFacing"/>
            <a:lightRig rig="threePt" dir="t"/>
          </a:scene3d>
        </p:spPr>
        <p:txBody>
          <a:bodyPr anchor="ctr"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Моя поездка в город ПЕРМЬ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СОРЕВНОВАНИЯ ПО БАСКЕТБОЛУ 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Click="0" advTm="2215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соревнований</a:t>
            </a:r>
            <a:endParaRPr lang="ru-RU" dirty="0"/>
          </a:p>
        </p:txBody>
      </p:sp>
      <p:pic>
        <p:nvPicPr>
          <p:cNvPr id="4" name="Содержимое 3" descr="exk4HSYcaV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</p:spTree>
  </p:cSld>
  <p:clrMapOvr>
    <a:masterClrMapping/>
  </p:clrMapOvr>
  <p:transition advClick="0" advTm="10046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Буква «П» сделана из деревяшек, она означает Пермь.</a:t>
            </a:r>
            <a:endParaRPr lang="ru-RU" dirty="0"/>
          </a:p>
        </p:txBody>
      </p:sp>
      <p:pic>
        <p:nvPicPr>
          <p:cNvPr id="4" name="Содержимое 3" descr="0_1382f8_2b641e32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21280" y="2609247"/>
            <a:ext cx="3901440" cy="2599944"/>
          </a:xfrm>
        </p:spPr>
      </p:pic>
    </p:spTree>
  </p:cSld>
  <p:clrMapOvr>
    <a:masterClrMapping/>
  </p:clrMapOvr>
  <p:transition spd="med" advClick="0" advTm="9984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Легенда о Пермском медведе. Скульптура в </a:t>
            </a:r>
            <a:r>
              <a:rPr lang="ru-RU" dirty="0"/>
              <a:t>П</a:t>
            </a:r>
            <a:r>
              <a:rPr lang="ru-RU" dirty="0" smtClean="0"/>
              <a:t>ерми.</a:t>
            </a:r>
            <a:endParaRPr lang="ru-RU" dirty="0"/>
          </a:p>
        </p:txBody>
      </p:sp>
      <p:pic>
        <p:nvPicPr>
          <p:cNvPr id="4" name="Содержимое 3" descr="Statue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7528" y="1646238"/>
            <a:ext cx="6788943" cy="4525962"/>
          </a:xfrm>
        </p:spPr>
      </p:pic>
    </p:spTree>
  </p:cSld>
  <p:clrMapOvr>
    <a:masterClrMapping/>
  </p:clrMapOvr>
  <p:transition advClick="0" advTm="10186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 </a:t>
            </a:r>
            <a:r>
              <a:rPr lang="ru-RU" dirty="0" err="1" smtClean="0"/>
              <a:t>Мотовилихинский</a:t>
            </a:r>
            <a:endParaRPr lang="ru-RU" dirty="0"/>
          </a:p>
        </p:txBody>
      </p:sp>
      <p:pic>
        <p:nvPicPr>
          <p:cNvPr id="4" name="Содержимое 3" descr="jjQhX2GwZ9Q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</p:spTree>
  </p:cSld>
  <p:clrMapOvr>
    <a:masterClrMapping/>
  </p:clrMapOvr>
  <p:transition advClick="0" advTm="9531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прогулке- машина в </a:t>
            </a:r>
            <a:r>
              <a:rPr lang="ru-RU" dirty="0"/>
              <a:t>П</a:t>
            </a:r>
            <a:r>
              <a:rPr lang="ru-RU" dirty="0" smtClean="0"/>
              <a:t>ерми</a:t>
            </a:r>
            <a:endParaRPr lang="ru-RU" dirty="0"/>
          </a:p>
        </p:txBody>
      </p:sp>
      <p:pic>
        <p:nvPicPr>
          <p:cNvPr id="4" name="Содержимое 3" descr="bEMg6vHt3D4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</p:spTree>
  </p:cSld>
  <p:clrMapOvr>
    <a:masterClrMapping/>
  </p:clrMapOvr>
  <p:transition advClick="0" advTm="0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48</TotalTime>
  <Words>38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Моя поездка в город ПЕРМЬ</vt:lpstr>
      <vt:lpstr>Участники соревнований</vt:lpstr>
      <vt:lpstr>Буква «П» сделана из деревяшек, она означает Пермь.</vt:lpstr>
      <vt:lpstr>Легенда о Пермском медведе. Скульптура в Перми.</vt:lpstr>
      <vt:lpstr>Пруд  Мотовилихинский</vt:lpstr>
      <vt:lpstr>На прогулке- машина в Перми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поездка в город ПЕРМЬ</dc:title>
  <dc:creator>ДЕМОН</dc:creator>
  <cp:lastModifiedBy>ДЕМОН</cp:lastModifiedBy>
  <cp:revision>5</cp:revision>
  <dcterms:created xsi:type="dcterms:W3CDTF">2018-05-24T10:08:41Z</dcterms:created>
  <dcterms:modified xsi:type="dcterms:W3CDTF">2018-05-24T10:58:17Z</dcterms:modified>
</cp:coreProperties>
</file>