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81" r:id="rId2"/>
    <p:sldId id="327" r:id="rId3"/>
    <p:sldId id="302" r:id="rId4"/>
    <p:sldId id="307" r:id="rId5"/>
    <p:sldId id="328" r:id="rId6"/>
    <p:sldId id="330" r:id="rId7"/>
    <p:sldId id="331" r:id="rId8"/>
    <p:sldId id="333" r:id="rId9"/>
    <p:sldId id="334" r:id="rId10"/>
    <p:sldId id="335" r:id="rId11"/>
    <p:sldId id="336" r:id="rId12"/>
    <p:sldId id="337" r:id="rId13"/>
    <p:sldId id="338" r:id="rId14"/>
    <p:sldId id="340" r:id="rId15"/>
    <p:sldId id="29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9CD1-8287-4AB0-847A-7A32C89CBE22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C9C6-3FAD-45D0-9B62-D52314B89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3D01-0F6D-4215-96D7-FF4481B6BC86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EDED-843C-43BF-85E0-AE05797B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CEC-0901-4EBF-B522-413B6F702FDE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4F84-5F7E-440E-B7B3-01138634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DB33-090F-4808-98A0-0C431679138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60796-603F-435E-8A06-0A5444548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18C8-18AF-4241-AA55-DFBA37CFD4DF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822A-26D0-4117-8F22-0D9BA629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71A8-46BD-444F-8B01-1EA4E630ED78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6E05-1A8B-4E1D-A9E9-99D27A79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5229-FDDE-4C99-9CA3-61E6F0207373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EE845-A3D1-4E2B-9583-D98DF42DE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44DE7-4E18-41F6-BD8D-8A2F879C887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BAED-830A-47EE-A480-9BD7C3064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33B8-194A-4020-AE20-9E4EACE1709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3CBDE-A56A-4BB5-86B9-68E297406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087B-B8B8-4BA7-8864-7F94676A75FC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A1D0-06A4-4E25-8372-6342AA158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75A5-9B6B-4D30-9ED3-5DD52BA23754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72641-3380-44E0-8E26-7967BFF6D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A531FF6-1D81-4C4E-89B1-4E08285BFFE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7410A67-B6D2-4059-A926-4D922DC86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785949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Центр развития ребенка – детский сад №23 «Сказка»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2000240"/>
            <a:ext cx="6400800" cy="363856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НОД по развитию речи  во второй младшей группе «Теремок»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Подготовила и провела: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воспитатель второй младшей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группы №7 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000" b="1" i="1" dirty="0" smtClean="0">
                <a:solidFill>
                  <a:srgbClr val="002060"/>
                </a:solidFill>
              </a:rPr>
              <a:t> Е.В.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</a:rPr>
              <a:t>Вот по полю бежит зайчик - </a:t>
            </a:r>
            <a:r>
              <a:rPr lang="ru-RU" sz="2400" i="1" dirty="0" err="1" smtClean="0">
                <a:solidFill>
                  <a:schemeClr val="tx1"/>
                </a:solidFill>
              </a:rPr>
              <a:t>побегайчик</a:t>
            </a:r>
            <a:r>
              <a:rPr lang="ru-RU" sz="2400" i="1" dirty="0" smtClean="0">
                <a:solidFill>
                  <a:schemeClr val="tx1"/>
                </a:solidFill>
              </a:rPr>
              <a:t> (лягушка-квакушка, лисичка-сестричка, волчок - серый бочок). Все герои по очереди подходят к теремку, стучат, происходит ролевый диалог. 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Сумакова Елена\Desktop\мультемедийное к защите\к теремку все\P104005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1714488"/>
            <a:ext cx="37862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мультемедийное к защите\к теремку все\P104005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714488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мультемедийное к защите\к теремку все\P104005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4357694"/>
            <a:ext cx="37147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мультемедийное к защите\к теремку все\P104005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4214818"/>
            <a:ext cx="3705228" cy="2456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Когда появляется медведь и ломает теремок, дети  выбегают из теремка.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Сумакова Елена\Desktop\мультемедийное к защите\к теремку все\P104006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00108"/>
            <a:ext cx="41434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мультемедийное к защите\к теремку все\P104006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142984"/>
            <a:ext cx="40719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мультемедийное к защите\к теремку все\P104006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694403"/>
            <a:ext cx="4219575" cy="316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Ребята, что же  делать? Как нам быть? Медведь разрушил теремок.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Сумакова Елена\Desktop\мультемедийное к защите\к теремку все\P104006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71612"/>
            <a:ext cx="4786314" cy="3900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умакова Елена\Desktop\мультемедийное к защите\к теремку все\P104006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71612"/>
            <a:ext cx="424472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800" i="1" dirty="0" smtClean="0">
                <a:solidFill>
                  <a:schemeClr val="tx1"/>
                </a:solidFill>
              </a:rPr>
              <a:t>Давайте построим новый теремок. 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(Дети вместе с воспитателем строят теремок: вставляют на место, сломанные детали  домика.)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Сумакова Елена\Desktop\мультемедийное к защите\к теремку все\P104006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285860"/>
            <a:ext cx="81439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III. </a:t>
            </a:r>
            <a:r>
              <a:rPr lang="ru-RU" sz="2800" dirty="0" smtClean="0">
                <a:solidFill>
                  <a:srgbClr val="FF0000"/>
                </a:solidFill>
              </a:rPr>
              <a:t>Заключительная часть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/>
              <a:t>Все артистами сегодня побывали,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/>
              <a:t>Сказку «Теремок» мы показали.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/>
              <a:t>Все старались, молодцы,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/>
              <a:t>Похлопаем друг другу от души!</a:t>
            </a:r>
          </a:p>
          <a:p>
            <a:endParaRPr lang="ru-RU" dirty="0"/>
          </a:p>
        </p:txBody>
      </p:sp>
      <p:pic>
        <p:nvPicPr>
          <p:cNvPr id="4" name="Рисунок 3" descr="C:\Users\Сумакова Елена\Desktop\мультемедийное к защите\к теремку все\P104006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928802"/>
            <a:ext cx="7643866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ÐÐ°ÑÑÐ¸Ð½ÐºÐ¸ Ð¿Ð¾ Ð·Ð°Ð¿ÑÐ¾ÑÑ ÐºÐ°ÑÑÐ¸Ð½ÐºÐ¸ Ð¸ ÑÐ¾ÑÐ¾ Ðº ÑÐºÐ°Ð·ÐºÐµ Ð¢ÐµÑÐµÐ¼Ð¾Ð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714488"/>
            <a:ext cx="7858179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just"/>
            <a:r>
              <a:rPr lang="ru-RU" sz="2000" i="1" dirty="0" smtClean="0">
                <a:solidFill>
                  <a:srgbClr val="00B0F0"/>
                </a:solidFill>
              </a:rPr>
              <a:t>Цель: </a:t>
            </a:r>
            <a:r>
              <a:rPr lang="ru-RU" sz="2000" i="1" dirty="0" smtClean="0">
                <a:solidFill>
                  <a:schemeClr val="tx1"/>
                </a:solidFill>
              </a:rPr>
              <a:t>стимулировать эмоциональное восприятие детьми сказки, самостоятельное воспроизведение речевых игровых действий.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Задачи</a:t>
            </a:r>
            <a:endParaRPr lang="ru-RU" sz="2000" i="1" dirty="0" smtClean="0">
              <a:solidFill>
                <a:srgbClr val="00B0F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Образовательные: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учить детей создавать образы живых существ с помощью пластических выразительных средств, ориентироваться детей в пространстве группы, строить ролевой диалог.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учить запоминать и говорить слова сказки в соответствии с выбранной ролью.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 </a:t>
            </a:r>
            <a:r>
              <a:rPr lang="ru-RU" sz="1800" b="1" i="1" dirty="0" smtClean="0">
                <a:solidFill>
                  <a:srgbClr val="00B0F0"/>
                </a:solidFill>
              </a:rPr>
              <a:t>Развивающие:</a:t>
            </a:r>
            <a:r>
              <a:rPr lang="ru-RU" sz="1800" b="1" i="1" dirty="0" smtClean="0">
                <a:solidFill>
                  <a:srgbClr val="002060"/>
                </a:solidFill>
              </a:rPr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развивать умение согласовывать действия с другими детьми – героями сказки;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развивать слуховое внимание, фантазию,  интерес к сценическому искусству;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развивать координацию движений, пластическую выразительность, воображение;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развивать диалогическую речь.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00B0F0"/>
                </a:solidFill>
              </a:rPr>
              <a:t>Воспитательные: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 воспитывать умение  следить  за  развитием  действия  в сказке,  вызывать интерес к драматизации;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воспитывать у младших дошкольников дружеские взаимоотношения, доброжелательность, желание придти на помощь.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- способствовать созданию у детей радостного эмоционального настроя.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00B0F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Предварительная работа: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- чтение сказки «Теремок»;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- обыгрывание сюжетов сказки;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- рассказывание сказки по ролям;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- драматизация сказки с использованием различных видов театра;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- рассматривание иллюстраций к сказке.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Словарная работа: </a:t>
            </a:r>
            <a:r>
              <a:rPr lang="ru-RU" sz="2000" b="1" i="1" dirty="0" smtClean="0"/>
              <a:t>терем-теремок,  не низок – не высок, мышка- норушка,  лягушка - квакушка, зайчик - </a:t>
            </a:r>
            <a:r>
              <a:rPr lang="ru-RU" sz="2000" b="1" i="1" dirty="0" err="1" smtClean="0"/>
              <a:t>побегайчик</a:t>
            </a:r>
            <a:r>
              <a:rPr lang="ru-RU" sz="2000" b="1" i="1" dirty="0" smtClean="0"/>
              <a:t>, лисичка-сестричка, </a:t>
            </a:r>
            <a:r>
              <a:rPr lang="ru-RU" sz="2000" b="1" i="1" dirty="0" err="1" smtClean="0"/>
              <a:t>волчок-серый</a:t>
            </a:r>
            <a:r>
              <a:rPr lang="ru-RU" sz="2000" b="1" i="1" dirty="0" smtClean="0"/>
              <a:t> бочок, косолапый медведь.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Материал и оборудование: </a:t>
            </a:r>
            <a:r>
              <a:rPr lang="ru-RU" sz="2000" b="1" i="1" dirty="0" smtClean="0"/>
              <a:t>сундучок, игрушки по сказке, домик  (теремок), построенный из большого конструктора «</a:t>
            </a:r>
            <a:r>
              <a:rPr lang="ru-RU" sz="2000" b="1" i="1" dirty="0" err="1" smtClean="0"/>
              <a:t>Лего</a:t>
            </a:r>
            <a:r>
              <a:rPr lang="ru-RU" sz="2000" b="1" i="1" dirty="0" smtClean="0"/>
              <a:t>», музыкальный центр.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1" dirty="0" smtClean="0"/>
              <a:t>Игра проводится в игровой комнате. В процессе игры одна подгруппа детей выполняет роли персонажей сказки, другая подгруппа выполняет роли зрителей.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I. </a:t>
            </a:r>
            <a:r>
              <a:rPr lang="ru-RU" sz="2800" i="1" dirty="0" smtClean="0">
                <a:solidFill>
                  <a:srgbClr val="C00000"/>
                </a:solidFill>
              </a:rPr>
              <a:t>Вводная часть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14357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+mn-lt"/>
              </a:rPr>
              <a:t>Дети, фея передала вот такой необычный  домик, но этот домик не простой, а волшебный. В нём спрятались герои сказки, но домик откроется только тогда, когда вы отгадаете загадки. </a:t>
            </a:r>
          </a:p>
          <a:p>
            <a:pPr algn="just"/>
            <a:endParaRPr lang="ru-RU" sz="2400" b="1" i="1" dirty="0">
              <a:latin typeface="+mn-lt"/>
            </a:endParaRPr>
          </a:p>
        </p:txBody>
      </p:sp>
      <p:pic>
        <p:nvPicPr>
          <p:cNvPr id="5" name="Рисунок 4" descr="C:\Users\Сумакова Елена\Desktop\мультемедийное к защите\к теремку все\20180717_09594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714488"/>
            <a:ext cx="778674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II. </a:t>
            </a:r>
            <a:r>
              <a:rPr lang="ru-RU" sz="2800" dirty="0" smtClean="0">
                <a:solidFill>
                  <a:srgbClr val="FF0000"/>
                </a:solidFill>
              </a:rPr>
              <a:t>Основная часть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3008313" cy="5197493"/>
          </a:xfrm>
        </p:spPr>
        <p:txBody>
          <a:bodyPr/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Под полом таится,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Кошки боится. </a:t>
            </a:r>
            <a:endParaRPr lang="ru-RU" sz="2400" b="1" i="1" dirty="0" smtClean="0"/>
          </a:p>
          <a:p>
            <a:pPr algn="just"/>
            <a:r>
              <a:rPr lang="ru-RU" sz="2000" b="1" i="1" dirty="0" smtClean="0"/>
              <a:t>Молодцы, отгадали первую загадку. Давайте посмотрим, может наш волшебный домик откроется? </a:t>
            </a:r>
          </a:p>
          <a:p>
            <a:pPr algn="just"/>
            <a:r>
              <a:rPr lang="ru-RU" sz="2000" b="1" i="1" dirty="0" smtClean="0"/>
              <a:t>(Домик открывается, воспитатель достаёт игрушку мышку.) </a:t>
            </a:r>
          </a:p>
          <a:p>
            <a:pPr algn="just"/>
            <a:r>
              <a:rPr lang="ru-RU" sz="2000" b="1" i="1" dirty="0" smtClean="0"/>
              <a:t>Далее воспитатель загадывает загадки про всех героев сказки</a:t>
            </a:r>
            <a:endParaRPr lang="ru-RU" sz="2000" b="1" i="1" dirty="0"/>
          </a:p>
        </p:txBody>
      </p:sp>
      <p:pic>
        <p:nvPicPr>
          <p:cNvPr id="6" name="Содержимое 5" descr="C:\Users\Сумакова Елена\Desktop\мультемедийное к защите\к теремку все\20180717_10001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457152" y="1043385"/>
            <a:ext cx="6429421" cy="47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591187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Летом в болоте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Вы её найдёте.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Зелёная квакушка,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Кто это? 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52"/>
            <a:ext cx="4038600" cy="598331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Длинное ухо,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Комочек пуха,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Прыгает ловко,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Грызёт морковку. 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C:\Users\Сумакова Елена\Desktop\мультемедийное к защите\к теремку все\20180717_10003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2143116"/>
            <a:ext cx="47148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мультемедийное к защите\к теремку все\20180717_10002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71454" y="2214570"/>
            <a:ext cx="4500594" cy="43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Кого боится зайчик?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Какая лиса? 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Где она живет? 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500174"/>
            <a:ext cx="4041775" cy="639762"/>
          </a:xfrm>
        </p:spPr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Кто зимой холодной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Ходит злой, голодный? 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C:\Users\Сумакова Елена\Desktop\мультемедийное к защите\к теремку все\20180717_100042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3116"/>
            <a:ext cx="42831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C:\Users\Сумакова Елена\Desktop\мультемедийное к защите\к теремку все\20180717_100104.jpg"/>
          <p:cNvPicPr>
            <a:picLocks noGrp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59696" y="2273688"/>
            <a:ext cx="4429156" cy="416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55752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Неуклюжий, косолапый,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Кто всю зиму сосёт лапу? 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400420" cy="4340237"/>
          </a:xfrm>
        </p:spPr>
        <p:txBody>
          <a:bodyPr/>
          <a:lstStyle/>
          <a:p>
            <a:r>
              <a:rPr lang="ru-RU" sz="2400" b="1" i="1" dirty="0" smtClean="0"/>
              <a:t>Молодцы, все загадки отгадали. А вы, догадались из какой сказки все эти герои? («Теремок».)  А сейчас давайте поиграем в эту сказку. Выберите себе персонажи, которых будете изображать. </a:t>
            </a:r>
          </a:p>
          <a:p>
            <a:r>
              <a:rPr lang="ru-RU" sz="2400" b="1" i="1" dirty="0" smtClean="0"/>
              <a:t>Дети выбирают персонажи – игрушки.    И вот начинается сказка.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C:\Users\Сумакова Елена\Desktop\мультемедийное к защите\к теремку все\20180717_100245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86118" y="928674"/>
            <a:ext cx="635797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 i="1" dirty="0" smtClean="0"/>
              <a:t>Вот по полю мышка бежит, у ворот остановилась, говорит…</a:t>
            </a:r>
          </a:p>
          <a:p>
            <a:r>
              <a:rPr lang="ru-RU" sz="2400" b="1" i="1" dirty="0" smtClean="0"/>
              <a:t> «Терем-теремок. Кто в тереме живёт?»</a:t>
            </a:r>
          </a:p>
          <a:p>
            <a:endParaRPr lang="ru-RU" sz="2400" b="1" i="1" dirty="0" smtClean="0"/>
          </a:p>
          <a:p>
            <a:endParaRPr lang="ru-RU" dirty="0"/>
          </a:p>
        </p:txBody>
      </p:sp>
      <p:pic>
        <p:nvPicPr>
          <p:cNvPr id="5" name="Содержимое 4" descr="C:\Users\Сумакова Елена\Desktop\мультемедийное к защите\к теремку все\P104005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5050" y="1282700"/>
            <a:ext cx="5283230" cy="450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1011</TotalTime>
  <Words>476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Течение</vt:lpstr>
      <vt:lpstr>Муниципальное автономное дошкольное образовательное учреждение Центр развития ребенка – детский сад №23 «Сказка»</vt:lpstr>
      <vt:lpstr>Цель: стимулировать эмоциональное восприятие детьми сказки, самостоятельное воспроизведение речевых игровых действий. </vt:lpstr>
      <vt:lpstr>Слайд 3</vt:lpstr>
      <vt:lpstr>I. Вводная часть</vt:lpstr>
      <vt:lpstr>II. Основная часть</vt:lpstr>
      <vt:lpstr>Слайд 6</vt:lpstr>
      <vt:lpstr>Кого боится зайчик?</vt:lpstr>
      <vt:lpstr>   Неуклюжий, косолапый, Кто всю зиму сосёт лапу?  </vt:lpstr>
      <vt:lpstr>Слайд 9</vt:lpstr>
      <vt:lpstr>Вот по полю бежит зайчик - побегайчик (лягушка-квакушка, лисичка-сестричка, волчок - серый бочок). Все герои по очереди подходят к теремку, стучат, происходит ролевый диалог. </vt:lpstr>
      <vt:lpstr>Когда появляется медведь и ломает теремок, дети  выбегают из теремка.</vt:lpstr>
      <vt:lpstr>Ребята, что же  делать? Как нам быть? Медведь разрушил теремок.</vt:lpstr>
      <vt:lpstr>Давайте построим новый теремок.  (Дети вместе с воспитателем строят теремок: вставляют на место, сломанные детали  домика.) </vt:lpstr>
      <vt:lpstr>III. Заключительная часть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Сумакова Елена</cp:lastModifiedBy>
  <cp:revision>112</cp:revision>
  <dcterms:created xsi:type="dcterms:W3CDTF">2013-04-26T07:35:14Z</dcterms:created>
  <dcterms:modified xsi:type="dcterms:W3CDTF">2018-07-25T11:10:58Z</dcterms:modified>
</cp:coreProperties>
</file>