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2" r:id="rId4"/>
    <p:sldId id="261" r:id="rId5"/>
    <p:sldId id="259" r:id="rId6"/>
    <p:sldId id="264" r:id="rId7"/>
    <p:sldId id="266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6600CC"/>
    <a:srgbClr val="FF00FF"/>
    <a:srgbClr val="FF66FF"/>
    <a:srgbClr val="FF99CC"/>
    <a:srgbClr val="663300"/>
    <a:srgbClr val="008000"/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128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10000">
    <p:zoom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61aa6e21f6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4374746" y="285728"/>
            <a:ext cx="476925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Оформление меню </a:t>
            </a:r>
          </a:p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и уголки питания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5" name="Рисунок 4" descr="IMG_844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06316" y="214290"/>
            <a:ext cx="4095779" cy="307183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IMG_844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000100" y="2928934"/>
            <a:ext cx="4429156" cy="332186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IMG_8441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rot="5400000">
            <a:off x="4604698" y="2312781"/>
            <a:ext cx="4786347" cy="358976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 advClick="0" advTm="10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61aa6e21f6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603142" y="285728"/>
            <a:ext cx="454085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Сюжетно-ролевые </a:t>
            </a:r>
          </a:p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игры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43042" y="2214554"/>
            <a:ext cx="5183599" cy="286232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600" b="1" i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«Покорми куклу Машу»,</a:t>
            </a:r>
          </a:p>
          <a:p>
            <a:pPr algn="ctr"/>
            <a:r>
              <a:rPr lang="ru-RU" sz="3600" b="1" i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«Обед»,</a:t>
            </a:r>
          </a:p>
          <a:p>
            <a:pPr algn="ctr"/>
            <a:r>
              <a:rPr lang="ru-RU" sz="3600" b="1" i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«Принимаем гостей»,</a:t>
            </a:r>
          </a:p>
          <a:p>
            <a:pPr algn="ctr"/>
            <a:r>
              <a:rPr lang="ru-RU" sz="3600" b="1" i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«Пиццерия»,</a:t>
            </a:r>
          </a:p>
          <a:p>
            <a:pPr algn="ctr"/>
            <a:r>
              <a:rPr lang="ru-RU" sz="3600" b="1" i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«Супермаркет»</a:t>
            </a:r>
            <a:endParaRPr lang="ru-RU" sz="3600" b="1" i="1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6" name="Рисунок 5" descr="IMG_844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14282" y="214290"/>
            <a:ext cx="4143404" cy="310755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 descr="IMG_9645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000100" y="3214686"/>
            <a:ext cx="4357718" cy="326828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 descr="IMG_9651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929058" y="1928802"/>
            <a:ext cx="4953034" cy="371477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 advClick="0" advTm="10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61aa6e21f6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IMG_845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00034" y="285728"/>
            <a:ext cx="4454502" cy="334087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Прямоугольник 11"/>
          <p:cNvSpPr/>
          <p:nvPr/>
        </p:nvSpPr>
        <p:spPr>
          <a:xfrm>
            <a:off x="6000760" y="285728"/>
            <a:ext cx="279800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Дежурство 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16" name="Рисунок 15" descr="IMG_8469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57159" y="3208712"/>
            <a:ext cx="4357718" cy="32682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" name="Рисунок 14" descr="IMG_8482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286248" y="2214554"/>
            <a:ext cx="4572032" cy="34290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 advClick="0" advTm="10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61aa6e21f6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pic>
        <p:nvPicPr>
          <p:cNvPr id="7" name="Рисунок 6" descr="IMG_847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57224" y="214290"/>
            <a:ext cx="4254501" cy="319087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 descr="IMG_846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14282" y="2928934"/>
            <a:ext cx="4849818" cy="36373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IMG_8464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357686" y="2428868"/>
            <a:ext cx="4381530" cy="32861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5643570" y="500042"/>
            <a:ext cx="311918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Приём пищи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ransition spd="slow" advClick="0" advTm="10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61aa6e21f6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5143504" y="2786058"/>
            <a:ext cx="372204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400" b="1" i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Руководитель кружка: </a:t>
            </a:r>
          </a:p>
          <a:p>
            <a:pPr algn="ctr"/>
            <a:r>
              <a:rPr lang="ru-RU" sz="2400" b="1" i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Балыкина Т.И. </a:t>
            </a:r>
          </a:p>
          <a:p>
            <a:pPr algn="ctr"/>
            <a:r>
              <a:rPr lang="ru-RU" sz="2400" b="1" i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(воспитатель, 1 кв. кат.)</a:t>
            </a:r>
            <a:endParaRPr lang="ru-RU" sz="2400" b="1" i="1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" name="Рисунок 2" descr="йцак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57158" y="357166"/>
            <a:ext cx="4767139" cy="35719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444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14348" y="2928934"/>
            <a:ext cx="4857752" cy="364331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5429256" y="428604"/>
            <a:ext cx="3256020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>
                  <a:solidFill>
                    <a:schemeClr val="bg1"/>
                  </a:solidFill>
                </a:ln>
                <a:solidFill>
                  <a:srgbClr val="FF00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Кулинарный </a:t>
            </a:r>
          </a:p>
          <a:p>
            <a:pPr algn="ctr"/>
            <a:r>
              <a:rPr lang="ru-RU" sz="4000" b="1" spc="50" dirty="0" smtClean="0">
                <a:ln w="11430">
                  <a:solidFill>
                    <a:schemeClr val="bg1"/>
                  </a:solidFill>
                </a:ln>
                <a:solidFill>
                  <a:srgbClr val="FF00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кружок :</a:t>
            </a:r>
          </a:p>
          <a:p>
            <a:pPr algn="ctr"/>
            <a:r>
              <a:rPr lang="ru-RU" sz="4000" b="1" spc="50" dirty="0" smtClean="0">
                <a:ln w="11430">
                  <a:solidFill>
                    <a:schemeClr val="bg1"/>
                  </a:solidFill>
                </a:ln>
                <a:solidFill>
                  <a:srgbClr val="FF00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«Поварёнок»</a:t>
            </a:r>
            <a:endParaRPr lang="ru-RU" sz="4000" b="1" spc="50" dirty="0">
              <a:ln w="11430">
                <a:solidFill>
                  <a:schemeClr val="bg1"/>
                </a:solidFill>
              </a:ln>
              <a:solidFill>
                <a:srgbClr val="FF00FF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10" name="Рисунок 9" descr="IMG_5328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738657" y="2571744"/>
            <a:ext cx="4095778" cy="307183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 advClick="0" advTm="10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61aa6e21f6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100_853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57158" y="428604"/>
            <a:ext cx="4393437" cy="58579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14810" y="3071810"/>
            <a:ext cx="4673600" cy="35052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4929190" y="500042"/>
            <a:ext cx="4214810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>
                  <a:solidFill>
                    <a:srgbClr val="008000"/>
                  </a:solidFill>
                </a:ln>
                <a:solidFill>
                  <a:srgbClr val="00B05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Конкурс: </a:t>
            </a:r>
          </a:p>
          <a:p>
            <a:pPr algn="ctr"/>
            <a:r>
              <a:rPr lang="ru-RU" sz="4000" b="1" spc="50" dirty="0" smtClean="0">
                <a:ln w="11430">
                  <a:solidFill>
                    <a:srgbClr val="008000"/>
                  </a:solidFill>
                </a:ln>
                <a:solidFill>
                  <a:srgbClr val="00B05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«Моя мама лучший повар»</a:t>
            </a:r>
            <a:endParaRPr lang="ru-RU" sz="4000" b="1" spc="50" dirty="0">
              <a:ln w="11430">
                <a:solidFill>
                  <a:srgbClr val="008000"/>
                </a:solidFill>
              </a:ln>
              <a:solidFill>
                <a:srgbClr val="00B050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ransition spd="slow" advClick="0" advTm="10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61aa6e21f6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214290"/>
            <a:ext cx="4643470" cy="348260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14810" y="3071810"/>
            <a:ext cx="4724400" cy="35433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0" y="4500570"/>
            <a:ext cx="421481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solidFill>
                  <a:srgbClr val="6600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рамках марафона: </a:t>
            </a:r>
          </a:p>
          <a:p>
            <a:pPr algn="ctr"/>
            <a:r>
              <a:rPr lang="ru-RU" sz="3200" b="1" spc="50" dirty="0" smtClean="0">
                <a:ln w="11430"/>
                <a:solidFill>
                  <a:srgbClr val="6600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«Помоги ребёнку </a:t>
            </a:r>
          </a:p>
          <a:p>
            <a:pPr algn="ctr"/>
            <a:r>
              <a:rPr lang="ru-RU" sz="3200" b="1" spc="50" dirty="0" smtClean="0">
                <a:ln w="11430"/>
                <a:solidFill>
                  <a:srgbClr val="6600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 ты спасёшь мир»</a:t>
            </a:r>
            <a:endParaRPr lang="ru-RU" sz="3200" b="1" spc="50" dirty="0">
              <a:ln w="11430"/>
              <a:solidFill>
                <a:srgbClr val="6600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628" y="214290"/>
            <a:ext cx="4143372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solidFill>
                  <a:srgbClr val="6600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Благотворительная </a:t>
            </a:r>
          </a:p>
          <a:p>
            <a:pPr algn="ctr"/>
            <a:r>
              <a:rPr lang="ru-RU" sz="3200" b="1" spc="50" dirty="0" smtClean="0">
                <a:ln w="11430"/>
                <a:solidFill>
                  <a:srgbClr val="6600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ярмарка кулинарных изделий:</a:t>
            </a:r>
          </a:p>
          <a:p>
            <a:pPr algn="ctr"/>
            <a:r>
              <a:rPr lang="ru-RU" sz="3600" b="1" spc="50" dirty="0" smtClean="0">
                <a:ln w="11430"/>
                <a:solidFill>
                  <a:srgbClr val="6600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36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</a:t>
            </a:r>
            <a:r>
              <a:rPr lang="ru-RU" sz="3600" b="1" spc="50" dirty="0" err="1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Вкусняшка</a:t>
            </a:r>
            <a:r>
              <a:rPr lang="ru-RU" sz="36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»</a:t>
            </a:r>
            <a:endParaRPr lang="ru-RU" sz="3600" b="1" spc="50" dirty="0">
              <a:ln w="11430"/>
              <a:solidFill>
                <a:srgbClr val="FF0000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ransition spd="slow" advClick="0" advTm="10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77</Words>
  <PresentationFormat>Экран (4:3)</PresentationFormat>
  <Paragraphs>25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22</cp:revision>
  <dcterms:modified xsi:type="dcterms:W3CDTF">2018-07-25T02:51:24Z</dcterms:modified>
</cp:coreProperties>
</file>