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1" r:id="rId2"/>
    <p:sldId id="416" r:id="rId3"/>
    <p:sldId id="418" r:id="rId4"/>
    <p:sldId id="377" r:id="rId5"/>
    <p:sldId id="409" r:id="rId6"/>
    <p:sldId id="410" r:id="rId7"/>
    <p:sldId id="427" r:id="rId8"/>
    <p:sldId id="428" r:id="rId9"/>
    <p:sldId id="429" r:id="rId10"/>
    <p:sldId id="430" r:id="rId11"/>
    <p:sldId id="431" r:id="rId12"/>
    <p:sldId id="432" r:id="rId13"/>
    <p:sldId id="434" r:id="rId14"/>
    <p:sldId id="43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00"/>
    <a:srgbClr val="0000FF"/>
    <a:srgbClr val="FF9900"/>
    <a:srgbClr val="FF99FF"/>
    <a:srgbClr val="990000"/>
    <a:srgbClr val="FF9933"/>
    <a:srgbClr val="6666FF"/>
    <a:srgbClr val="CCFF66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90" autoAdjust="0"/>
    <p:restoredTop sz="95944" autoAdjust="0"/>
  </p:normalViewPr>
  <p:slideViewPr>
    <p:cSldViewPr>
      <p:cViewPr>
        <p:scale>
          <a:sx n="60" d="100"/>
          <a:sy n="60" d="100"/>
        </p:scale>
        <p:origin x="-758" y="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D3995-3AFC-4817-A556-6892DDC493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12FE7-0FA8-48B1-B552-67C22E700C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350A4-14B2-4D24-910D-39ED68527D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E105-AFF9-4A51-BCFC-ABDC820ECA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72BCB-204F-4720-BBD8-233A260AAF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8FE6A-596A-4FE6-B8C6-37AF5FB01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9B5B3-E051-40B4-8713-4F3AE4C643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E829E-03C5-4447-A70C-074E479B8B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FF3CC-D934-4A9B-ABAF-FA09464A0C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458EE-8A03-4880-BE91-033151CC28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A149D50-3156-440E-B375-DC4DDB2F83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93739AD-F591-49F2-BEF0-3E6A0BAED1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23d181fdada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8600" y="-228600"/>
            <a:ext cx="93726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IMG_298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4038600"/>
            <a:ext cx="3370385" cy="2527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175847" y="5359401"/>
            <a:ext cx="301159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1600" b="1" i="1" dirty="0">
                <a:solidFill>
                  <a:srgbClr val="3366CC"/>
                </a:solidFill>
                <a:latin typeface="Constantia" pitchFamily="18" charset="0"/>
                <a:cs typeface="Times New Roman" pitchFamily="18" charset="0"/>
              </a:rPr>
              <a:t>Наш адрес: </a:t>
            </a:r>
          </a:p>
          <a:p>
            <a:pPr indent="342900" algn="ctr"/>
            <a:r>
              <a:rPr lang="ru-RU" sz="1600" b="1" i="1" dirty="0">
                <a:solidFill>
                  <a:srgbClr val="3366CC"/>
                </a:solidFill>
                <a:latin typeface="Constantia" pitchFamily="18" charset="0"/>
                <a:cs typeface="Times New Roman" pitchFamily="18" charset="0"/>
              </a:rPr>
              <a:t>666660 Иркутская обл., </a:t>
            </a:r>
          </a:p>
          <a:p>
            <a:pPr indent="342900" algn="ctr"/>
            <a:r>
              <a:rPr lang="ru-RU" sz="1600" b="1" i="1" dirty="0">
                <a:solidFill>
                  <a:srgbClr val="3366CC"/>
                </a:solidFill>
                <a:latin typeface="Constantia" pitchFamily="18" charset="0"/>
                <a:cs typeface="Times New Roman" pitchFamily="18" charset="0"/>
              </a:rPr>
              <a:t> Усть-Илимский район, </a:t>
            </a:r>
          </a:p>
          <a:p>
            <a:pPr indent="342900" algn="ctr"/>
            <a:r>
              <a:rPr lang="ru-RU" sz="1600" b="1" i="1" dirty="0">
                <a:solidFill>
                  <a:srgbClr val="3366CC"/>
                </a:solidFill>
                <a:latin typeface="Constantia" pitchFamily="18" charset="0"/>
                <a:cs typeface="Times New Roman" pitchFamily="18" charset="0"/>
              </a:rPr>
              <a:t>р.п. Железнодорожный, </a:t>
            </a:r>
          </a:p>
          <a:p>
            <a:pPr indent="342900" algn="ctr"/>
            <a:r>
              <a:rPr lang="ru-RU" sz="1600" b="1" i="1" dirty="0">
                <a:solidFill>
                  <a:srgbClr val="3366CC"/>
                </a:solidFill>
                <a:latin typeface="Constantia" pitchFamily="18" charset="0"/>
                <a:cs typeface="Times New Roman" pitchFamily="18" charset="0"/>
              </a:rPr>
              <a:t>ул. Мира 3. </a:t>
            </a:r>
            <a:endParaRPr lang="ru-RU" sz="1600" b="1" i="1" dirty="0">
              <a:solidFill>
                <a:srgbClr val="3366CC"/>
              </a:solidFill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71800" y="0"/>
            <a:ext cx="5867400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Муниципальное дошкольное образовательное учреждение детский сад общеразвивающего вида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0"/>
            <a:ext cx="2148345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3200" b="1" dirty="0" smtClean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«</a:t>
            </a:r>
            <a:r>
              <a:rPr lang="ru-RU" sz="3200" b="1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Малыш»</a:t>
            </a:r>
            <a:endParaRPr lang="ru-RU" sz="3200" b="1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600" y="1981200"/>
            <a:ext cx="7924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Физкультурно-оздоровительная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8" name="Группа 10"/>
          <p:cNvGrpSpPr>
            <a:grpSpLocks/>
          </p:cNvGrpSpPr>
          <p:nvPr/>
        </p:nvGrpSpPr>
        <p:grpSpPr bwMode="auto">
          <a:xfrm>
            <a:off x="304800" y="0"/>
            <a:ext cx="2209800" cy="2286000"/>
            <a:chOff x="357158" y="428604"/>
            <a:chExt cx="2571768" cy="2643206"/>
          </a:xfrm>
        </p:grpSpPr>
        <p:sp>
          <p:nvSpPr>
            <p:cNvPr id="10" name="Овал 9"/>
            <p:cNvSpPr/>
            <p:nvPr/>
          </p:nvSpPr>
          <p:spPr>
            <a:xfrm>
              <a:off x="357158" y="428604"/>
              <a:ext cx="2571768" cy="2643206"/>
            </a:xfrm>
            <a:prstGeom prst="ellipse">
              <a:avLst/>
            </a:prstGeom>
            <a:blipFill>
              <a:blip r:embed="rId4" cstate="email"/>
              <a:stretch>
                <a:fillRect/>
              </a:stretch>
            </a:blip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14348" y="2428868"/>
              <a:ext cx="1857388" cy="642942"/>
            </a:xfrm>
            <a:prstGeom prst="rect">
              <a:avLst/>
            </a:prstGeom>
            <a:noFill/>
          </p:spPr>
          <p:txBody>
            <a:bodyPr wrap="none">
              <a:prstTxWarp prst="textTriangleInverted">
                <a:avLst/>
              </a:prstTxWarp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extrusionH="57150" contourW="12700">
                <a:bevelT w="25400" h="25400" prst="relaxedInset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dirty="0">
                  <a:ln w="11430">
                    <a:solidFill>
                      <a:srgbClr val="C00000"/>
                    </a:solidFill>
                  </a:ln>
                  <a:solidFill>
                    <a:srgbClr val="FF0000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Century Gothic" pitchFamily="34" charset="0"/>
                  <a:cs typeface="Microsoft Sans Serif" pitchFamily="34" charset="0"/>
                </a:rPr>
                <a:t> «Малыш»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000100" y="571480"/>
              <a:ext cx="1285884" cy="357190"/>
            </a:xfrm>
            <a:prstGeom prst="rect">
              <a:avLst/>
            </a:prstGeom>
            <a:noFill/>
          </p:spPr>
          <p:txBody>
            <a:bodyPr wrap="none">
              <a:prstTxWarp prst="textChevron">
                <a:avLst/>
              </a:prstTxWarp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5400" b="1" dirty="0">
                  <a:ln w="11430">
                    <a:solidFill>
                      <a:srgbClr val="92D050"/>
                    </a:solidFill>
                  </a:ln>
                  <a:solidFill>
                    <a:srgbClr val="CCFF66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Century Gothic" pitchFamily="34" charset="0"/>
                  <a:cs typeface="Microsoft Sans Serif" pitchFamily="34" charset="0"/>
                </a:rPr>
                <a:t>МДОУ</a:t>
              </a:r>
            </a:p>
          </p:txBody>
        </p:sp>
        <p:pic>
          <p:nvPicPr>
            <p:cNvPr id="13" name="Рисунок 14" descr="дитё.gif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82928" y="857232"/>
              <a:ext cx="1726882" cy="17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2035" y="335282"/>
            <a:ext cx="5581935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4"/>
                </a:solidFill>
                <a:effectLst/>
              </a:rPr>
              <a:t>Родительская гостиная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00246" y="1150003"/>
            <a:ext cx="4098255" cy="2863198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581" y="1155701"/>
            <a:ext cx="3828142" cy="3127784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48891" y="3657601"/>
            <a:ext cx="3781571" cy="2995491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63120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6105" y="2"/>
            <a:ext cx="863623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4"/>
                </a:solidFill>
                <a:effectLst/>
              </a:rPr>
              <a:t>Спортивно-оздоровительные мероприятия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52400" y="1828800"/>
            <a:ext cx="3854021" cy="3181067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67000" y="3429000"/>
            <a:ext cx="3963894" cy="3175000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4243" y="1752600"/>
            <a:ext cx="3998742" cy="3406140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59007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275385" y="1341122"/>
            <a:ext cx="3594295" cy="3027679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18561" y="163175"/>
            <a:ext cx="4809907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</a:rPr>
              <a:t>Кружковая работа</a:t>
            </a:r>
            <a:endParaRPr lang="ru-RU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4068" y="934106"/>
            <a:ext cx="3813810" cy="3345795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25262" y="3276600"/>
            <a:ext cx="3902267" cy="3381435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879662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7430" y="335282"/>
            <a:ext cx="66865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Обучение детей ходьбе на лыжах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0040" y="1097280"/>
            <a:ext cx="4274820" cy="5623560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78215" y="2146300"/>
            <a:ext cx="4311455" cy="4406900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40053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8453" y="246382"/>
            <a:ext cx="81724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Разработка и внедрение проектов на группах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" y="3429000"/>
            <a:ext cx="3489960" cy="3009900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3600" y="1600201"/>
            <a:ext cx="4613031" cy="3331895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3429000"/>
            <a:ext cx="4278923" cy="3175000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091123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680_beach_1920x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43000" y="1295402"/>
            <a:ext cx="64857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Олимпиада</a:t>
            </a:r>
            <a:endParaRPr lang="ru-RU" sz="6000" b="1" cap="none" spc="0" dirty="0" smtClean="0">
              <a:ln w="11430"/>
              <a:solidFill>
                <a:srgbClr val="FF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IMG_80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42286" y="71414"/>
            <a:ext cx="47752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80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7752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807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257550"/>
            <a:ext cx="4800600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802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19600" y="3314700"/>
            <a:ext cx="4724400" cy="354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478631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Открытие </a:t>
            </a:r>
            <a:b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бассейна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7918" y="2369317"/>
            <a:ext cx="4379118" cy="3370237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bg1"/>
                </a:solidFill>
              </a:ln>
            </a:endParaRPr>
          </a:p>
        </p:txBody>
      </p:sp>
      <p:pic>
        <p:nvPicPr>
          <p:cNvPr id="6" name="Рисунок 5" descr="Рисунзок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71800" y="3048000"/>
            <a:ext cx="4643438" cy="3488552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429125" y="214292"/>
            <a:ext cx="4343861" cy="3295343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8154465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3200400" y="2667000"/>
            <a:ext cx="26670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50000">
                      <a:srgbClr val="FFFF00"/>
                    </a:gs>
                    <a:gs pos="100000">
                      <a:srgbClr val="FF0000"/>
                    </a:gs>
                  </a:gsLst>
                  <a:lin ang="0" scaled="1"/>
                </a:gradFill>
                <a:latin typeface="Georgia"/>
              </a:rPr>
              <a:t>Двигательная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50000">
                      <a:srgbClr val="FFFF00"/>
                    </a:gs>
                    <a:gs pos="100000">
                      <a:srgbClr val="FF0000"/>
                    </a:gs>
                  </a:gsLst>
                  <a:lin ang="0" scaled="1"/>
                </a:gradFill>
                <a:latin typeface="Georgia"/>
              </a:rPr>
              <a:t>активность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50000">
                      <a:srgbClr val="FFFF00"/>
                    </a:gs>
                    <a:gs pos="100000">
                      <a:srgbClr val="FF0000"/>
                    </a:gs>
                  </a:gsLst>
                  <a:lin ang="0" scaled="1"/>
                </a:gradFill>
                <a:latin typeface="Georgia"/>
              </a:rPr>
              <a:t> летом</a:t>
            </a:r>
          </a:p>
        </p:txBody>
      </p:sp>
      <p:pic>
        <p:nvPicPr>
          <p:cNvPr id="12292" name="Picture 4" descr="D:\Documents and Settings\Юзвенко Т.А\Мои документы\Мои рисунки\лето 2008\IMG_07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524000"/>
            <a:ext cx="6019800" cy="45148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293" name="Picture 5" descr="D:\Documents and Settings\Юзвенко Т.А\Мои документы\Мои рисунки\лето 2008\день защиты окр. среды\IMG_04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457200"/>
            <a:ext cx="6096000" cy="4572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294" name="Picture 6" descr="D:\Documents and Settings\Юзвенко Т.А\Мои документы\Мои рисунки\лето 2008\IMG_07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0"/>
            <a:ext cx="5410200" cy="40576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305" name="Picture 17" descr="D:\Documents and Settings\Юзвенко Т.А\Мои документы\Мои рисунки\лето 2008\IMG_05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0400" y="685800"/>
            <a:ext cx="5943600" cy="44577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295" name="Picture 7" descr="D:\Documents and Settings\Юзвенко Т.А\Мои документы\Мои рисунки\лето 2008\IMG_07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67000" y="1600200"/>
            <a:ext cx="6019800" cy="45148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291" name="Picture 3" descr="D:\Documents and Settings\Юзвенко Т.А\Мои документы\Мои рисунки\лето 2008\IMG_066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28800" y="2743200"/>
            <a:ext cx="5486400" cy="4114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ccbd4228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144986"/>
            <a:ext cx="5857884" cy="3713014"/>
          </a:xfrm>
          <a:prstGeom prst="rect">
            <a:avLst/>
          </a:prstGeom>
        </p:spPr>
      </p:pic>
      <p:pic>
        <p:nvPicPr>
          <p:cNvPr id="2" name="Рисунок 1" descr="SAM_07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71800" y="3131349"/>
            <a:ext cx="4724400" cy="35433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2" descr="D:\МЕТОД. КАБИНЕТ\фото призёров\Макарцова Е.В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1600" y="990600"/>
            <a:ext cx="4937156" cy="37028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DSC009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43400" y="152400"/>
            <a:ext cx="4500570" cy="33754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ccbd4228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144986"/>
            <a:ext cx="5857884" cy="3713014"/>
          </a:xfrm>
          <a:prstGeom prst="rect">
            <a:avLst/>
          </a:prstGeom>
        </p:spPr>
      </p:pic>
      <p:pic>
        <p:nvPicPr>
          <p:cNvPr id="2" name="Рисунок 1" descr="IMG_55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839166" y="1037634"/>
            <a:ext cx="4643470" cy="34826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IMG_55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4800" y="838200"/>
            <a:ext cx="3786214" cy="28396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SAM_007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62200" y="3352800"/>
            <a:ext cx="5000660" cy="33337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345" y="220982"/>
            <a:ext cx="817245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Спортивные уголки в группах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8" name="Picture 8" descr="C:\Users\Елена\Desktop\101MSDCF\DSC047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08" y="2095501"/>
            <a:ext cx="2512098" cy="446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Елена\Desktop\101MSDCF\DSC047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69" y="2313150"/>
            <a:ext cx="4080822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Елена\Desktop\101MSDCF\DSC047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5114" y="1388012"/>
            <a:ext cx="2612490" cy="2612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2676091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7407" y="208281"/>
            <a:ext cx="81724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Оздоровительные прогулки</a:t>
            </a:r>
          </a:p>
          <a:p>
            <a:pPr algn="ctr"/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25083" y="1481496"/>
            <a:ext cx="4621722" cy="3344504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03493" y="1498600"/>
            <a:ext cx="5099831" cy="3718560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3600" y="2590800"/>
            <a:ext cx="4758325" cy="3531532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2434000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791" y="259081"/>
            <a:ext cx="81724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Танцевальный коллектив «Фейерверк»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56771" y="1638300"/>
            <a:ext cx="4829322" cy="3271520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7200" y="3048000"/>
            <a:ext cx="4450379" cy="3388682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79115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2248</TotalTime>
  <Words>72</Words>
  <Application>Microsoft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Слайд 1</vt:lpstr>
      <vt:lpstr>Слайд 2</vt:lpstr>
      <vt:lpstr>Открытие  бассейна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230</cp:revision>
  <cp:lastPrinted>1601-01-01T00:00:00Z</cp:lastPrinted>
  <dcterms:created xsi:type="dcterms:W3CDTF">1601-01-01T00:00:00Z</dcterms:created>
  <dcterms:modified xsi:type="dcterms:W3CDTF">2018-07-25T02:56:55Z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