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8" r:id="rId4"/>
    <p:sldId id="267" r:id="rId5"/>
    <p:sldId id="266" r:id="rId6"/>
    <p:sldId id="265" r:id="rId7"/>
    <p:sldId id="264" r:id="rId8"/>
    <p:sldId id="263" r:id="rId9"/>
    <p:sldId id="274" r:id="rId10"/>
    <p:sldId id="275" r:id="rId11"/>
    <p:sldId id="276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 varScale="1">
        <p:scale>
          <a:sx n="69" d="100"/>
          <a:sy n="69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8CC00-7879-4AC8-96FE-0052EC84A366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0490-7DDD-4A3F-9FFF-CC0388D6D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4792-A092-430A-AF8B-DBA70C5A3514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1C12-8C55-40FA-B9B0-BD47214C3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8FF9-CBED-4C08-997F-3932C24E978D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64543-2151-417B-8DF0-E2D2CD3C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D683E-457F-462E-9449-CDB1152F9774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53C3-05D8-4CB4-8185-E586E7FAA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0EEBA-567D-439D-84CE-A684CCBA38EA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7418F-4BDB-4977-A31F-7ED47FF1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9A9-345E-4936-A78B-CA2AB96F12D1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32BF-4FA0-4404-B5A7-0B291E933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4D4E5-5542-4CC8-805E-A737B1F0929C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3BF7-74D0-4CE4-AB23-73030AC87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4FE6-BC53-46A1-B8F8-67C28738FC6F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576E-7CCE-482B-855D-10D5BFBD1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B07FA-B97E-4178-BD8D-66FD5B8BB26F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6FAE2-EC75-4E96-A56D-2D3F2F710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956C-22EC-407D-87C8-7DAD09A9D35E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CABE-4641-4BEC-83EC-53CDC183A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663C7-D895-47E5-A824-4B04475CBF1C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D2A6A-AAFB-45DF-87BF-60B30A932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AE0150-20E7-4687-AD02-2422240DEC47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31856B-C00C-4AE7-AF91-15047BFE8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ransition spd="med"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358246" cy="15716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Муниципальное автономное дошкольное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образовательное учреждение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Центр развития ребенка - детский сад №23 «Сказка»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076700"/>
            <a:ext cx="7854950" cy="1223963"/>
          </a:xfrm>
        </p:spPr>
        <p:txBody>
          <a:bodyPr/>
          <a:lstStyle/>
          <a:p>
            <a:pPr marR="0">
              <a:lnSpc>
                <a:spcPct val="110000"/>
              </a:lnSpc>
              <a:spcBef>
                <a:spcPct val="0"/>
              </a:spcBef>
            </a:pPr>
            <a:endParaRPr lang="ru-RU" dirty="0" smtClean="0"/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Падегинскене Ирина Петровна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1844675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Конспект продуктивной деятельности в старшей группе.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Лепка на тему "Котёнок».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9007" y="4581128"/>
            <a:ext cx="167266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4438" y="5732463"/>
            <a:ext cx="3816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г. Зеленоградск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Constantia" pitchFamily="18" charset="0"/>
              </a:rPr>
              <a:t>2018 г</a:t>
            </a:r>
            <a:r>
              <a:rPr lang="ru-RU" dirty="0">
                <a:solidFill>
                  <a:srgbClr val="FFFF00"/>
                </a:solidFill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Физминутка в ходе занятия.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12776"/>
            <a:ext cx="3630215" cy="48402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3645000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26355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этап. Рефлексия. Анализ работ.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12776"/>
            <a:ext cx="3630215" cy="48402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296" y="1412776"/>
            <a:ext cx="3645000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7035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229600" cy="62071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chemeClr val="bg1"/>
                </a:solidFill>
              </a:rPr>
              <a:t>Цель и задачи.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02138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Цель:  </a:t>
            </a:r>
            <a:r>
              <a:rPr lang="ru-RU" dirty="0" smtClean="0"/>
              <a:t>учить создавать в лепке образ животного; передавать в лепке позу котенка.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Задачи: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Закреплять умение лепить фигурку животного по частям, используя разные приемы: раскатывание пластилина между ладонями, оттягивание мелких деталей, соединение частей путем прижимания и сглаживания мест соединения.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Воспитывать бережное отношение к домашним животным.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Способствовать воспитанию самостоятельности, развитие коммуникативных навыков.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52488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Ход занятия. 1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701432"/>
          </a:xfrm>
        </p:spPr>
        <p:txBody>
          <a:bodyPr numCol="2"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/>
              <a:t>Воспитатель входит в группу и загадывает детям загадки.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988840"/>
            <a:ext cx="3321000" cy="44280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Первое задание- прочитать потешки про котенка.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628800"/>
            <a:ext cx="3198018" cy="4264025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93821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Второе задание- «Чего не хватает» (дорисовать котенка)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036" y="1720096"/>
            <a:ext cx="3320999" cy="442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72816"/>
            <a:ext cx="3321000" cy="442800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7223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Третье задание- «Сложи котенка из геометрических фигур»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196752"/>
            <a:ext cx="4030265" cy="5373687"/>
          </a:xfr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этап.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557338"/>
            <a:ext cx="8964612" cy="47672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Подготовка к лепке, вспомнить  с чего нужно начать лепить. Дети  подсказывают как будем лепить.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472400"/>
            <a:ext cx="3213000" cy="428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778" y="2472400"/>
            <a:ext cx="3213000" cy="42840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Пальчиковая гимнастика перед работой с пластилином.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1484784"/>
            <a:ext cx="3630215" cy="48402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484784"/>
            <a:ext cx="3645000" cy="4860000"/>
          </a:xfrm>
          <a:prstGeom prst="rect">
            <a:avLst/>
          </a:prstGeom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Приступаем к лепке. Индивидуальная помощь детям по необходимости.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1484784"/>
            <a:ext cx="3630215" cy="48402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986" y="1500808"/>
            <a:ext cx="3645000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36754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929</TotalTime>
  <Words>188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Wingdings 2</vt:lpstr>
      <vt:lpstr>Поток</vt:lpstr>
      <vt:lpstr>Муниципальное автономное дошкольное  образовательное учреждение  Центр развития ребенка - детский сад №23 «Сказка»  </vt:lpstr>
      <vt:lpstr>Цель и задачи.</vt:lpstr>
      <vt:lpstr>Ход занятия. 1 этап</vt:lpstr>
      <vt:lpstr>Первое задание- прочитать потешки про котенка.</vt:lpstr>
      <vt:lpstr>Второе задание- «Чего не хватает» (дорисовать котенка)</vt:lpstr>
      <vt:lpstr>Третье задание- «Сложи котенка из геометрических фигур»</vt:lpstr>
      <vt:lpstr>2 этап.</vt:lpstr>
      <vt:lpstr>Пальчиковая гимнастика перед работой с пластилином.</vt:lpstr>
      <vt:lpstr>Приступаем к лепке. Индивидуальная помощь детям по необходимости.</vt:lpstr>
      <vt:lpstr>Физминутка в ходе занятия.</vt:lpstr>
      <vt:lpstr>3 этап. Рефлексия. Анализ работ.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комбинированного вида №23 «Аленушка»</dc:title>
  <dc:creator>Елена</dc:creator>
  <cp:lastModifiedBy>Пользователь</cp:lastModifiedBy>
  <cp:revision>30</cp:revision>
  <dcterms:created xsi:type="dcterms:W3CDTF">2013-11-05T03:00:57Z</dcterms:created>
  <dcterms:modified xsi:type="dcterms:W3CDTF">2018-07-25T10:48:16Z</dcterms:modified>
</cp:coreProperties>
</file>