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2" r:id="rId2"/>
    <p:sldId id="257" r:id="rId3"/>
    <p:sldId id="277" r:id="rId4"/>
    <p:sldId id="278" r:id="rId5"/>
    <p:sldId id="279" r:id="rId6"/>
    <p:sldId id="266" r:id="rId7"/>
    <p:sldId id="259" r:id="rId8"/>
    <p:sldId id="261" r:id="rId9"/>
    <p:sldId id="267" r:id="rId10"/>
    <p:sldId id="262" r:id="rId11"/>
    <p:sldId id="263" r:id="rId12"/>
    <p:sldId id="265" r:id="rId13"/>
    <p:sldId id="269" r:id="rId14"/>
    <p:sldId id="271" r:id="rId15"/>
    <p:sldId id="272" r:id="rId16"/>
    <p:sldId id="275" r:id="rId17"/>
    <p:sldId id="28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5146" autoAdjust="0"/>
  </p:normalViewPr>
  <p:slideViewPr>
    <p:cSldViewPr>
      <p:cViewPr varScale="1">
        <p:scale>
          <a:sx n="64" d="100"/>
          <a:sy n="64" d="100"/>
        </p:scale>
        <p:origin x="156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040A0-83DC-4C7D-8335-36BA98491AEA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058E1-9870-49CB-9049-5D2F1EAE34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040A0-83DC-4C7D-8335-36BA98491AEA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058E1-9870-49CB-9049-5D2F1EAE3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040A0-83DC-4C7D-8335-36BA98491AEA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058E1-9870-49CB-9049-5D2F1EAE3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040A0-83DC-4C7D-8335-36BA98491AEA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058E1-9870-49CB-9049-5D2F1EAE3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040A0-83DC-4C7D-8335-36BA98491AEA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13058E1-9870-49CB-9049-5D2F1EAE3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040A0-83DC-4C7D-8335-36BA98491AEA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058E1-9870-49CB-9049-5D2F1EAE3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040A0-83DC-4C7D-8335-36BA98491AEA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058E1-9870-49CB-9049-5D2F1EAE3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040A0-83DC-4C7D-8335-36BA98491AEA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058E1-9870-49CB-9049-5D2F1EAE3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040A0-83DC-4C7D-8335-36BA98491AEA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058E1-9870-49CB-9049-5D2F1EAE3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040A0-83DC-4C7D-8335-36BA98491AEA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058E1-9870-49CB-9049-5D2F1EAE3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040A0-83DC-4C7D-8335-36BA98491AEA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058E1-9870-49CB-9049-5D2F1EAE3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0F040A0-83DC-4C7D-8335-36BA98491AEA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13058E1-9870-49CB-9049-5D2F1EAE3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D01B06A-8E07-42F3-947E-315005D116E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Электрические провода</a:t>
            </a:r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A6076608-2A32-45DC-A9D1-AB628AFB425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Михайлов А</a:t>
            </a:r>
            <a:r>
              <a:rPr lang="en-US" dirty="0"/>
              <a:t>.</a:t>
            </a:r>
            <a:r>
              <a:rPr lang="ru-RU" dirty="0"/>
              <a:t>8 А</a:t>
            </a:r>
          </a:p>
        </p:txBody>
      </p:sp>
    </p:spTree>
    <p:extLst>
      <p:ext uri="{BB962C8B-B14F-4D97-AF65-F5344CB8AC3E}">
        <p14:creationId xmlns:p14="http://schemas.microsoft.com/office/powerpoint/2010/main" val="12133976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>
                <a:solidFill>
                  <a:srgbClr val="7030A0"/>
                </a:solidFill>
              </a:rPr>
              <a:t>Пайка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1214422"/>
            <a:ext cx="864399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/>
          </a:p>
          <a:p>
            <a:r>
              <a:rPr lang="ru-RU" i="1" dirty="0"/>
              <a:t>Паяние</a:t>
            </a:r>
            <a:r>
              <a:rPr lang="ru-RU" b="1" dirty="0"/>
              <a:t>, или, выражаясь профессиональным языком, </a:t>
            </a:r>
            <a:r>
              <a:rPr lang="ru-RU" b="1" i="1" dirty="0"/>
              <a:t>пайка</a:t>
            </a:r>
            <a:r>
              <a:rPr lang="ru-RU" b="1" dirty="0"/>
              <a:t>, -это процесс соединения деталей или частей расплавленным металлом – припоем.</a:t>
            </a:r>
            <a:endParaRPr lang="ru-RU" dirty="0"/>
          </a:p>
          <a:p>
            <a:r>
              <a:rPr lang="ru-RU" dirty="0"/>
              <a:t>Его применяют для получения надежных неразъемных электрических контактов.</a:t>
            </a:r>
          </a:p>
          <a:p>
            <a:r>
              <a:rPr lang="ru-RU" dirty="0"/>
              <a:t>         </a:t>
            </a:r>
            <a:r>
              <a:rPr lang="ru-RU" i="1" dirty="0"/>
              <a:t>Припой </a:t>
            </a:r>
            <a:r>
              <a:rPr lang="ru-RU" dirty="0"/>
              <a:t>– это сплав свинца и олова.</a:t>
            </a:r>
          </a:p>
          <a:p>
            <a:r>
              <a:rPr lang="ru-RU" dirty="0"/>
              <a:t>                              Температура плавления припоя около 200 градусов по Цельсию.</a:t>
            </a:r>
          </a:p>
          <a:p>
            <a:endParaRPr lang="ru-RU" dirty="0"/>
          </a:p>
          <a:p>
            <a:r>
              <a:rPr lang="ru-RU" dirty="0"/>
              <a:t>Пайку выполняют при помощи </a:t>
            </a:r>
            <a:r>
              <a:rPr lang="ru-RU" i="1" dirty="0"/>
              <a:t>электрического паяльника</a:t>
            </a:r>
            <a:r>
              <a:rPr lang="ru-RU" dirty="0"/>
              <a:t>.</a:t>
            </a:r>
          </a:p>
          <a:p>
            <a:r>
              <a:rPr lang="ru-RU" dirty="0"/>
              <a:t>Паяльник служит для нагрева места соединения, расплавления припоя и нанесения его на паяемые детали.</a:t>
            </a:r>
          </a:p>
          <a:p>
            <a:r>
              <a:rPr lang="ru-RU" dirty="0"/>
              <a:t>      Во время паяния может образовываться пленка, снижающая прочность соединения. Чтобы этого не произошло, применяют специальные вещества – </a:t>
            </a:r>
            <a:r>
              <a:rPr lang="ru-RU" i="1" dirty="0"/>
              <a:t>флюсы</a:t>
            </a:r>
            <a:r>
              <a:rPr lang="ru-RU" dirty="0"/>
              <a:t> (канифоль, водный раствор нашатырного спирта).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Труды\Основоные виды соединения проводов под пайку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28604"/>
            <a:ext cx="8878650" cy="607223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14290"/>
            <a:ext cx="85725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3</a:t>
            </a:r>
            <a:r>
              <a:rPr lang="ru-RU" dirty="0"/>
              <a:t>. Перегоревший провод обмотки реостата или нагревательного прибора можно соединить следующим способом: концы провода в месте обрыва вытягивают на 15-20 мм и зачищают до блеска шкуркой. Затем из листовой стали или алюминия вырезают небольшую пластинку, делают из нее муфту и надевают ее на провода в месте соединения. Провода предварительно скрепляют обычной скруткой. Затем муфту плотно сжимают плоскогубцами. </a:t>
            </a:r>
          </a:p>
        </p:txBody>
      </p:sp>
      <p:pic>
        <p:nvPicPr>
          <p:cNvPr id="3074" name="Picture 2" descr="D:\Труды\скрутки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2786058"/>
            <a:ext cx="2462203" cy="3665674"/>
          </a:xfrm>
          <a:prstGeom prst="rect">
            <a:avLst/>
          </a:prstGeom>
          <a:noFill/>
        </p:spPr>
      </p:pic>
      <p:pic>
        <p:nvPicPr>
          <p:cNvPr id="3075" name="Picture 3" descr="D:\Труды\pic1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071810"/>
            <a:ext cx="3724275" cy="309562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7030A0"/>
                </a:solidFill>
              </a:rPr>
              <a:t>Необходимо знать.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Для проверки неисправности провода или шнура используется «</a:t>
            </a:r>
            <a:r>
              <a:rPr lang="ru-RU" i="1" dirty="0"/>
              <a:t>пробник</a:t>
            </a:r>
            <a:r>
              <a:rPr lang="ru-RU" dirty="0"/>
              <a:t>»,или тестер проводимости.</a:t>
            </a:r>
          </a:p>
          <a:p>
            <a:r>
              <a:rPr lang="ru-RU" dirty="0"/>
              <a:t> Концы провода присоединяют к штырям вилки «</a:t>
            </a:r>
            <a:r>
              <a:rPr lang="ru-RU" i="1" dirty="0"/>
              <a:t>пробника</a:t>
            </a:r>
            <a:r>
              <a:rPr lang="ru-RU" dirty="0"/>
              <a:t>».</a:t>
            </a:r>
          </a:p>
          <a:p>
            <a:r>
              <a:rPr lang="ru-RU" b="1" dirty="0"/>
              <a:t>Зажженная лампочка указывает на отсутствие разрыва в электрической цепи</a:t>
            </a:r>
            <a:r>
              <a:rPr lang="ru-RU" dirty="0"/>
              <a:t>.</a:t>
            </a:r>
          </a:p>
          <a:p>
            <a:r>
              <a:rPr lang="ru-RU" dirty="0"/>
              <a:t> </a:t>
            </a:r>
            <a:r>
              <a:rPr lang="ru-RU" b="1" dirty="0"/>
              <a:t>Если лампочка не горит, значит, есть разрыв в цепи и провод необходимо заменить на новый или отремонтировать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7030A0"/>
                </a:solidFill>
              </a:rPr>
              <a:t>Сращивание проводов с многопроволочной жилой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651510" indent="-514350">
              <a:buFont typeface="+mj-lt"/>
              <a:buAutoNum type="arabicPeriod"/>
            </a:pPr>
            <a:r>
              <a:rPr lang="ru-RU" sz="1800" dirty="0"/>
              <a:t>Взять 2 провода и удалить изоляцию с соединяемых концов на 30мм 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1800" dirty="0"/>
              <a:t>Расплести жгутики многопроволочных жил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1800" dirty="0"/>
              <a:t>Сцепить между собой проволочки соединяемых проводов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1800" dirty="0"/>
              <a:t>Плотно обвить проволочки одного провода вокруг другого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1800" dirty="0"/>
              <a:t>Оставшиеся концы жил откусить кусачками, а витки плотно обжать плоскогубцами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1800" dirty="0"/>
              <a:t>Заизолировать место сращивания проводов, обвивая изоляционной лентой сначала в одном направлении, а   потом в обратном. Плотно закрепить конец изоляционной ленты</a:t>
            </a:r>
          </a:p>
        </p:txBody>
      </p:sp>
      <p:pic>
        <p:nvPicPr>
          <p:cNvPr id="4" name="Picture 2" descr="D:\Труды\сращивание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4528712"/>
            <a:ext cx="6000792" cy="209118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dirty="0">
                <a:solidFill>
                  <a:srgbClr val="7030A0"/>
                </a:solidFill>
              </a:rPr>
              <a:t>Запомните.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    Соединённые между собой проводами источник тока и потребитель образуют </a:t>
            </a:r>
            <a:r>
              <a:rPr lang="ru-RU" b="1" i="1" dirty="0"/>
              <a:t>электрическую</a:t>
            </a:r>
            <a:r>
              <a:rPr lang="ru-RU" dirty="0"/>
              <a:t> </a:t>
            </a:r>
            <a:r>
              <a:rPr lang="ru-RU" b="1" i="1" dirty="0"/>
              <a:t>цепь</a:t>
            </a:r>
            <a:r>
              <a:rPr lang="ru-RU" dirty="0"/>
              <a:t>. В электротехнике её принято изображать с помощью условных обозначений в виде </a:t>
            </a:r>
            <a:r>
              <a:rPr lang="ru-RU" b="1" i="1" dirty="0"/>
              <a:t>электрической схемы</a:t>
            </a:r>
            <a:r>
              <a:rPr lang="ru-RU" dirty="0"/>
              <a:t>.</a:t>
            </a:r>
          </a:p>
        </p:txBody>
      </p:sp>
      <p:pic>
        <p:nvPicPr>
          <p:cNvPr id="1026" name="Picture 2" descr="D:\Труды\Real_current_sourc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3857628"/>
            <a:ext cx="4918439" cy="280986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>
                <a:solidFill>
                  <a:srgbClr val="0070C0"/>
                </a:solidFill>
              </a:rPr>
              <a:t>Вывод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           </a:t>
            </a:r>
            <a:r>
              <a:rPr lang="ru-RU" b="1" i="1" dirty="0"/>
              <a:t>Провода</a:t>
            </a:r>
            <a:r>
              <a:rPr lang="ru-RU" dirty="0"/>
              <a:t> являются важнейшим компонентом электрической сети в доме, поэтому важно знать, что они представляют из себя, из чего состоят, какие функции выполняют, а главное уметь вовремя и качественно устранить неполадки, связанные с ними.</a:t>
            </a:r>
          </a:p>
          <a:p>
            <a:pPr>
              <a:buNone/>
            </a:pPr>
            <a:r>
              <a:rPr lang="ru-RU" dirty="0"/>
              <a:t>               Я считаю, что моя презентация помогает разобраться в этом и даёт очень широкое представление о проводах и способах их соединений.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5400" dirty="0"/>
              <a:t>Спасибо за внимание.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>
                <a:solidFill>
                  <a:srgbClr val="7030A0"/>
                </a:solidFill>
              </a:rPr>
              <a:t>Провода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42844" y="1785926"/>
            <a:ext cx="8229600" cy="4709160"/>
          </a:xfrm>
        </p:spPr>
        <p:txBody>
          <a:bodyPr/>
          <a:lstStyle/>
          <a:p>
            <a:r>
              <a:rPr lang="ru-RU" dirty="0"/>
              <a:t>Провод — соединительный проводник, служащий проводящим соединением между источником тока и потребителем, а также между компонентами.</a:t>
            </a:r>
          </a:p>
          <a:p>
            <a:endParaRPr lang="ru-RU" dirty="0"/>
          </a:p>
          <a:p>
            <a:r>
              <a:rPr lang="ru-RU" dirty="0"/>
              <a:t>Провода классифицируются по проводимости, площади поперечного сечения, материалу проводника, типу изоляции, гибкости, теплостойкости и т.п..</a:t>
            </a:r>
          </a:p>
        </p:txBody>
      </p:sp>
      <p:pic>
        <p:nvPicPr>
          <p:cNvPr id="1026" name="Picture 2" descr="D:\Труды\1221305557_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571480"/>
            <a:ext cx="1919293" cy="151608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7030A0"/>
                </a:solidFill>
              </a:rPr>
              <a:t>Виды соединений проводов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000" dirty="0"/>
          </a:p>
          <a:p>
            <a:r>
              <a:rPr lang="ru-RU" sz="2000" b="1" dirty="0"/>
              <a:t>Разъёмные соединения </a:t>
            </a:r>
            <a:r>
              <a:rPr lang="ru-RU" sz="2000" dirty="0"/>
              <a:t>выполняют с </a:t>
            </a:r>
            <a:r>
              <a:rPr lang="ru-RU" sz="2000" b="1" dirty="0"/>
              <a:t>помощью болтов и винтов </a:t>
            </a:r>
            <a:r>
              <a:rPr lang="ru-RU" sz="2000" dirty="0"/>
              <a:t>в специальных ответвительных коробках. </a:t>
            </a:r>
          </a:p>
          <a:p>
            <a:pPr>
              <a:buNone/>
            </a:pPr>
            <a:r>
              <a:rPr lang="ru-RU" sz="2000" dirty="0"/>
              <a:t>       В этих коробках установлены зажимы, к которым и присоединяют провода. Если коробка не имеет зажимов, то она испоьзуется для соединения проводов пайкой или опрессовкой.</a:t>
            </a:r>
          </a:p>
          <a:p>
            <a:endParaRPr lang="ru-RU" sz="2000" dirty="0"/>
          </a:p>
          <a:p>
            <a:r>
              <a:rPr lang="ru-RU" sz="2000" b="1" dirty="0"/>
              <a:t>Неразъёмные соединения - это сращивание, ответвление, пайка</a:t>
            </a:r>
            <a:r>
              <a:rPr lang="ru-RU" sz="2000" dirty="0"/>
              <a:t>.</a:t>
            </a:r>
          </a:p>
        </p:txBody>
      </p:sp>
      <p:pic>
        <p:nvPicPr>
          <p:cNvPr id="1027" name="Picture 3" descr="D:\Труды\472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4857760"/>
            <a:ext cx="2714644" cy="1854033"/>
          </a:xfrm>
          <a:prstGeom prst="rect">
            <a:avLst/>
          </a:prstGeom>
          <a:noFill/>
        </p:spPr>
      </p:pic>
      <p:pic>
        <p:nvPicPr>
          <p:cNvPr id="1028" name="Picture 4" descr="D:\Труды\в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4929198"/>
            <a:ext cx="2861579" cy="17859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>
                <a:solidFill>
                  <a:srgbClr val="7030A0"/>
                </a:solidFill>
              </a:rPr>
              <a:t>Сращивание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70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     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  </a:t>
            </a:r>
            <a:r>
              <a:rPr lang="ru-RU" b="1" dirty="0"/>
              <a:t>Это соединение между собой двух и более проводов с последующей изоляцией места соединения. </a:t>
            </a:r>
          </a:p>
        </p:txBody>
      </p:sp>
      <p:pic>
        <p:nvPicPr>
          <p:cNvPr id="3074" name="Picture 2" descr="D:\Труды\сращивание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5500702"/>
            <a:ext cx="3714776" cy="129454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>
                <a:solidFill>
                  <a:srgbClr val="7030A0"/>
                </a:solidFill>
              </a:rPr>
              <a:t>Ответвление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ru-RU" sz="2000" dirty="0"/>
          </a:p>
          <a:p>
            <a:pPr>
              <a:buNone/>
            </a:pPr>
            <a:r>
              <a:rPr lang="ru-RU" sz="2000" dirty="0"/>
              <a:t>           </a:t>
            </a:r>
            <a:r>
              <a:rPr lang="ru-RU" sz="2000" b="1" dirty="0"/>
              <a:t>Это присоединение путём сращивания дополнительных проводов к главной электрической линии без нарушения её целостности.</a:t>
            </a:r>
          </a:p>
          <a:p>
            <a:endParaRPr lang="ru-RU" sz="2000" dirty="0"/>
          </a:p>
          <a:p>
            <a:r>
              <a:rPr lang="ru-RU" sz="2000" dirty="0"/>
              <a:t>Ответвление применяется для подключения бытовой арматуры. </a:t>
            </a:r>
          </a:p>
          <a:p>
            <a:r>
              <a:rPr lang="ru-RU" sz="2000" dirty="0"/>
              <a:t>Ответвление проводов и кабелей выполняют в соединительных коробках.</a:t>
            </a:r>
          </a:p>
          <a:p>
            <a:r>
              <a:rPr lang="ru-RU" sz="2000" dirty="0"/>
              <a:t> Перед вводом в коробку концы проводов и кабелей разделывают и готовят для соединения ответвлений внутри коробки.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>
                <a:solidFill>
                  <a:srgbClr val="7030A0"/>
                </a:solidFill>
              </a:rPr>
              <a:t>Обмоточные провода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/>
              <a:t>       </a:t>
            </a:r>
            <a:r>
              <a:rPr lang="ru-RU" b="1" dirty="0"/>
              <a:t>Предназначены для изготовления обмоток электрических машин, аппаратов и различных приборов</a:t>
            </a:r>
            <a:r>
              <a:rPr lang="ru-RU" dirty="0"/>
              <a:t>.</a:t>
            </a:r>
          </a:p>
          <a:p>
            <a:pPr>
              <a:buNone/>
            </a:pPr>
            <a:endParaRPr lang="ru-RU" dirty="0"/>
          </a:p>
          <a:p>
            <a:r>
              <a:rPr lang="ru-RU" dirty="0"/>
              <a:t> Виды изоляции обмоточных проводов: эмалевая, волокнистая, эмалево - волокнистая, бумажная, пластмассовая, плёночная, стекловолокнистая, стеклоэмалевая, сплошная стеклянная.</a:t>
            </a:r>
          </a:p>
          <a:p>
            <a:endParaRPr lang="ru-RU" dirty="0"/>
          </a:p>
          <a:p>
            <a:r>
              <a:rPr lang="ru-RU" dirty="0"/>
              <a:t>Структура провода: </a:t>
            </a:r>
          </a:p>
          <a:p>
            <a:r>
              <a:rPr lang="ru-RU" dirty="0"/>
              <a:t>1.Жила провода</a:t>
            </a:r>
          </a:p>
          <a:p>
            <a:r>
              <a:rPr lang="ru-RU" dirty="0"/>
              <a:t>материал: медь, медные сплавы, никель</a:t>
            </a:r>
          </a:p>
          <a:p>
            <a:r>
              <a:rPr lang="ru-RU" dirty="0"/>
              <a:t>форма сечения: круглая, прямоугольная</a:t>
            </a:r>
          </a:p>
          <a:p>
            <a:r>
              <a:rPr lang="ru-RU" dirty="0"/>
              <a:t>2.Покрытие жилы - никель </a:t>
            </a:r>
          </a:p>
          <a:p>
            <a:r>
              <a:rPr lang="ru-RU" dirty="0"/>
              <a:t>3.Изоляция из термостойкого волокна</a:t>
            </a:r>
          </a:p>
          <a:p>
            <a:r>
              <a:rPr lang="ru-RU" dirty="0"/>
              <a:t>4.Защитное покрытие (кремнийорганический лак) </a:t>
            </a:r>
          </a:p>
          <a:p>
            <a:endParaRPr lang="ru-RU" dirty="0"/>
          </a:p>
        </p:txBody>
      </p:sp>
      <p:pic>
        <p:nvPicPr>
          <p:cNvPr id="3074" name="Picture 2" descr="D:\Труды\coil-cs-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3714752"/>
            <a:ext cx="2286016" cy="228601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>
                <a:solidFill>
                  <a:srgbClr val="7030A0"/>
                </a:solidFill>
              </a:rPr>
              <a:t>Установочные провода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14488"/>
            <a:ext cx="8229600" cy="4709160"/>
          </a:xfrm>
        </p:spPr>
        <p:txBody>
          <a:bodyPr>
            <a:normAutofit fontScale="85000" lnSpcReduction="20000"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Установочные провода и шнуры применяются                                  для неподвижных прокладок в силовых и                       осветительных установках. Они служат для                   распределения электрической энергии, а также                                для присоединения к сети электродвигателей,                 светильников и других потребителей тока.  </a:t>
            </a:r>
          </a:p>
          <a:p>
            <a:r>
              <a:rPr lang="ru-RU" dirty="0"/>
              <a:t>Жилы изолируют электроизоляционной резиной, полиэтиленом или полихлорвиниловым пластиком. Поверх изоляции накладывают защитный покров в виде оплетки из хлопчатобумажной или шелковой пряжи. </a:t>
            </a:r>
          </a:p>
        </p:txBody>
      </p:sp>
      <p:pic>
        <p:nvPicPr>
          <p:cNvPr id="4098" name="Picture 2" descr="D:\Труды\images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1428736"/>
            <a:ext cx="2824174" cy="211813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rgbClr val="7030A0"/>
                </a:solidFill>
              </a:rPr>
              <a:t>Соединение проводов скруткой</a:t>
            </a:r>
          </a:p>
        </p:txBody>
      </p:sp>
      <p:pic>
        <p:nvPicPr>
          <p:cNvPr id="6146" name="Picture 2" descr="D:\Труды\соединения проводов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1214422"/>
            <a:ext cx="3114675" cy="3810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14282" y="1214422"/>
            <a:ext cx="657228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b="1" dirty="0"/>
          </a:p>
          <a:p>
            <a:r>
              <a:rPr lang="ru-RU" sz="1600" b="1" dirty="0"/>
              <a:t>       Чтобы соединить провода</a:t>
            </a:r>
            <a:r>
              <a:rPr lang="ru-RU" sz="1600" dirty="0"/>
              <a:t>, их нужно прежде всего </a:t>
            </a:r>
          </a:p>
          <a:p>
            <a:r>
              <a:rPr lang="ru-RU" sz="1600" dirty="0"/>
              <a:t>очистить  от изоляции.</a:t>
            </a:r>
          </a:p>
          <a:p>
            <a:r>
              <a:rPr lang="ru-RU" sz="1600" dirty="0"/>
              <a:t>        Это делают ножом, а нитки от оплетки отрезают                       ножницами.</a:t>
            </a:r>
          </a:p>
          <a:p>
            <a:r>
              <a:rPr lang="ru-RU" sz="1600" dirty="0"/>
              <a:t> Для соединения (сращивания) двух кусков провода марки ПРД </a:t>
            </a:r>
          </a:p>
          <a:p>
            <a:r>
              <a:rPr lang="ru-RU" sz="1600" dirty="0"/>
              <a:t>плотно скручивают  тонкие провода, чтобы они не отделялись, </a:t>
            </a:r>
          </a:p>
          <a:p>
            <a:r>
              <a:rPr lang="ru-RU" sz="1600" dirty="0"/>
              <a:t>потом сращивают, а  затем концом левого провода делают 7-8 </a:t>
            </a:r>
          </a:p>
          <a:p>
            <a:r>
              <a:rPr lang="ru-RU" sz="1600" dirty="0"/>
              <a:t>оборотов, плотно окружая ими правый провод. </a:t>
            </a:r>
          </a:p>
          <a:p>
            <a:r>
              <a:rPr lang="ru-RU" sz="1600" dirty="0"/>
              <a:t>      Концом правого провода в другом направлении окружают </a:t>
            </a:r>
          </a:p>
          <a:p>
            <a:r>
              <a:rPr lang="ru-RU" sz="1600" dirty="0"/>
              <a:t>левый провод. </a:t>
            </a:r>
          </a:p>
          <a:p>
            <a:r>
              <a:rPr lang="ru-RU" sz="1600" dirty="0"/>
              <a:t>      Место скрутки рекомендуется пропаять. </a:t>
            </a:r>
          </a:p>
          <a:p>
            <a:r>
              <a:rPr lang="ru-RU" sz="1600" b="1" dirty="0"/>
              <a:t>      Место соединения изолируют изоляционной лентой.</a:t>
            </a:r>
            <a:r>
              <a:rPr lang="ru-RU" sz="1600" dirty="0"/>
              <a:t> </a:t>
            </a:r>
          </a:p>
          <a:p>
            <a:r>
              <a:rPr lang="ru-RU" sz="1600" dirty="0"/>
              <a:t>     При соединении шнура его различные провода соединяют</a:t>
            </a:r>
          </a:p>
          <a:p>
            <a:r>
              <a:rPr lang="ru-RU" sz="1600" dirty="0"/>
              <a:t> вразбежку. </a:t>
            </a:r>
          </a:p>
          <a:p>
            <a:r>
              <a:rPr lang="ru-RU" sz="1600"/>
              <a:t>     </a:t>
            </a:r>
            <a:r>
              <a:rPr lang="ru-RU" sz="1600" dirty="0"/>
              <a:t>Если нужно сделать ответвление от обоих проводов, то его </a:t>
            </a:r>
          </a:p>
          <a:p>
            <a:r>
              <a:rPr lang="ru-RU" sz="1600" dirty="0"/>
              <a:t>выполняют вразбежку. 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7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7" dur="5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2" dur="500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5" dur="500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8" dur="500"/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1" dur="500"/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4" dur="500"/>
                                        <p:tgtEl>
                                          <p:spTgt spid="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7" dur="500"/>
                                        <p:tgtEl>
                                          <p:spTgt spid="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Труды\соединение проводов скрутко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2613" y="142852"/>
            <a:ext cx="5438775" cy="657229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507</TotalTime>
  <Words>824</Words>
  <Application>Microsoft Office PowerPoint</Application>
  <PresentationFormat>Экран (4:3)</PresentationFormat>
  <Paragraphs>88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Михайлов А.8 А</vt:lpstr>
      <vt:lpstr>Провода</vt:lpstr>
      <vt:lpstr>Виды соединений проводов</vt:lpstr>
      <vt:lpstr>Сращивание</vt:lpstr>
      <vt:lpstr>Ответвление</vt:lpstr>
      <vt:lpstr>Обмоточные провода</vt:lpstr>
      <vt:lpstr>Установочные провода</vt:lpstr>
      <vt:lpstr>Соединение проводов скруткой</vt:lpstr>
      <vt:lpstr>Презентация PowerPoint</vt:lpstr>
      <vt:lpstr>Пайка</vt:lpstr>
      <vt:lpstr>Презентация PowerPoint</vt:lpstr>
      <vt:lpstr>Презентация PowerPoint</vt:lpstr>
      <vt:lpstr>Необходимо знать.</vt:lpstr>
      <vt:lpstr>Сращивание проводов с многопроволочной жилой</vt:lpstr>
      <vt:lpstr>Запомните.</vt:lpstr>
      <vt:lpstr>Вывод</vt:lpstr>
      <vt:lpstr>Презентация PowerPoint</vt:lpstr>
    </vt:vector>
  </TitlesOfParts>
  <Company>WareZ Provider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Провода и способы их соединения</dc:title>
  <dc:creator>www.PHILka.RU</dc:creator>
  <cp:lastModifiedBy>Пользователь</cp:lastModifiedBy>
  <cp:revision>56</cp:revision>
  <dcterms:created xsi:type="dcterms:W3CDTF">2009-03-31T09:58:24Z</dcterms:created>
  <dcterms:modified xsi:type="dcterms:W3CDTF">2018-04-13T01:59:03Z</dcterms:modified>
</cp:coreProperties>
</file>