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81" r:id="rId2"/>
    <p:sldId id="291" r:id="rId3"/>
    <p:sldId id="292" r:id="rId4"/>
    <p:sldId id="293" r:id="rId5"/>
    <p:sldId id="294" r:id="rId6"/>
    <p:sldId id="295" r:id="rId7"/>
    <p:sldId id="298" r:id="rId8"/>
    <p:sldId id="300" r:id="rId9"/>
    <p:sldId id="302" r:id="rId10"/>
    <p:sldId id="304" r:id="rId11"/>
    <p:sldId id="305" r:id="rId12"/>
    <p:sldId id="306" r:id="rId13"/>
    <p:sldId id="307" r:id="rId14"/>
    <p:sldId id="308" r:id="rId15"/>
    <p:sldId id="29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7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9CD1-8287-4AB0-847A-7A32C89CBE22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C9C6-3FAD-45D0-9B62-D52314B89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3D01-0F6D-4215-96D7-FF4481B6BC86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CEDED-843C-43BF-85E0-AE05797B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BBCEC-0901-4EBF-B522-413B6F702FDE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4F84-5F7E-440E-B7B3-01138634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DB33-090F-4808-98A0-0C431679138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60796-603F-435E-8A06-0A5444548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18C8-18AF-4241-AA55-DFBA37CFD4DF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7822A-26D0-4117-8F22-0D9BA629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71A8-46BD-444F-8B01-1EA4E630ED78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6E05-1A8B-4E1D-A9E9-99D27A793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75229-FDDE-4C99-9CA3-61E6F0207373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EE845-A3D1-4E2B-9583-D98DF42DE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44DE7-4E18-41F6-BD8D-8A2F879C887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4BAED-830A-47EE-A480-9BD7C3064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33B8-194A-4020-AE20-9E4EACE1709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3CBDE-A56A-4BB5-86B9-68E297406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C087B-B8B8-4BA7-8864-7F94676A75FC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8A1D0-06A4-4E25-8372-6342AA158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75A5-9B6B-4D30-9ED3-5DD52BA23754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72641-3380-44E0-8E26-7967BFF6D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3A531FF6-1D81-4C4E-89B1-4E08285BFFE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7410A67-B6D2-4059-A926-4D922DC86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65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5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5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5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65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65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214291"/>
            <a:ext cx="7772400" cy="1785949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Центр развития ребенка – детский сад №23 «Сказка»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2143116"/>
            <a:ext cx="6400800" cy="264320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НОД по математическому развитию в средней группе «Весна»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Подготовила и провела: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воспитатель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400" b="1" i="1" dirty="0" smtClean="0">
                <a:solidFill>
                  <a:srgbClr val="002060"/>
                </a:solidFill>
              </a:rPr>
              <a:t> Е.В.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Как сделать так, чтобы корабликов стало поровну?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9144000" cy="498317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1 вариант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/>
              <a:t>(Дети добавляют один зеленый кораблик)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i="1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Сумакова Елена\Desktop\фото занятия Весны\20180720_0947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07137" y="2678889"/>
            <a:ext cx="464344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умакова Елена\Desktop\фото занятия Весны\20180720_0947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286260" y="2643170"/>
            <a:ext cx="464344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2 вариант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(Дети убирают один красный кораблик)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умакова Елена\Desktop\фото занятия Весны\20180720_09491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85785" y="2000241"/>
            <a:ext cx="521497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занятия Весны\20180720_09495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07653" y="1964523"/>
            <a:ext cx="528641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0070C0"/>
                </a:solidFill>
              </a:rPr>
              <a:t>Физкультурная пауза.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Упражнение «Зима прошла».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Развитие координации речи с движением.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Сумакова Елена\Desktop\фото занятия Весны\20180720_095424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71509" y="1785932"/>
            <a:ext cx="564358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занятия Весны\20180720_0955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71928" y="1785932"/>
            <a:ext cx="5572142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Работа в тетради. Упражнение «Лишний кораблик».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7544" cy="469106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2000" dirty="0" smtClean="0"/>
              <a:t>Развитие мыслительных операций, зрительного восприятия и внимания.</a:t>
            </a:r>
          </a:p>
          <a:p>
            <a:pPr algn="just">
              <a:spcBef>
                <a:spcPts val="0"/>
              </a:spcBef>
            </a:pPr>
            <a:r>
              <a:rPr lang="ru-RU" sz="2000" i="1" dirty="0" smtClean="0"/>
              <a:t>(Педагог приглашает детей за столы, на которых лежат раскрытые тетради и карандаши.)</a:t>
            </a:r>
          </a:p>
          <a:p>
            <a:pPr algn="just">
              <a:spcBef>
                <a:spcPts val="0"/>
              </a:spcBef>
            </a:pPr>
            <a:r>
              <a:rPr lang="ru-RU" sz="2000" i="1" dirty="0" smtClean="0"/>
              <a:t>(Дети аргументируют свой выбор.)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/>
              <a:t>У всех корабликов флажки квадратные, а у этого – треугольный. У всех корабликов флажки синие, в у этого – красный. У всех корабликов есть якорь, а у этого – нет.</a:t>
            </a:r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5" name="Содержимое 4" descr="C:\Users\Сумакова Елена\Desktop\фото занятия Весны\20180720_09514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43239" y="1214423"/>
            <a:ext cx="628654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Организация окончания НОД.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Оценка работы детей.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i="1" dirty="0" smtClean="0"/>
              <a:t>Дети рассказывают, что им было интересно делать на занятии, чему они научились. Педагог оценивает работу каждого ребенка.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1643073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zubareva.ucoz.ru/_pu/1/345604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63429"/>
            <a:ext cx="7643866" cy="469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4A8X8Z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0"/>
            <a:ext cx="4857752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PYW7AKMZ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00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ZV71BKF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057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</a:rPr>
              <a:t>Цель:</a:t>
            </a:r>
            <a:r>
              <a:rPr lang="ru-RU" sz="2400" dirty="0" smtClean="0">
                <a:solidFill>
                  <a:schemeClr val="tx1"/>
                </a:solidFill>
              </a:rPr>
              <a:t> формирование математических представлений порядкового и количественного счета.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endParaRPr lang="ru-RU" sz="1800" b="1" dirty="0" smtClean="0">
              <a:solidFill>
                <a:srgbClr val="0070C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Программные задачи.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Образовательные 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совершенствование навыков количественного и порядкового счета в пределах пяти, правильного использования количественных и порядковых числительных;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совершенствование умения отвечать на вопросы «Сколько всего?», «Который по счету?;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совершенствование умения сравнивать множества в условиях, когда предметы в группах расположены на разном расстоянии друг от друга и уравнивать неравные группы предметов двумя способами;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совершенствование навыка ориентировки на плоскости.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Развивающие 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развитие мыслительных операций, речевой деятельности, зрительного восприятия;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развитие координации речи с движением;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развитие представлений о смене времен года и их очередности.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Воспитательные задачи: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/>
              <a:t>- воспитание положительной установки на участие в занятии, навыков сотрудничества, взаимодействия, активности, самостоятельности.</a:t>
            </a:r>
          </a:p>
          <a:p>
            <a:pPr marL="0" indent="0" algn="just">
              <a:spcBef>
                <a:spcPts val="0"/>
              </a:spcBef>
            </a:pP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7286676" cy="4911741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Оборудование. </a:t>
            </a:r>
            <a:r>
              <a:rPr lang="ru-RU" sz="2400" b="1" dirty="0" smtClean="0"/>
              <a:t>Интерактивная доска.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Демонстрационный материал</a:t>
            </a:r>
            <a:r>
              <a:rPr lang="ru-RU" sz="2400" dirty="0" smtClean="0">
                <a:solidFill>
                  <a:srgbClr val="0070C0"/>
                </a:solidFill>
              </a:rPr>
              <a:t>: </a:t>
            </a:r>
            <a:r>
              <a:rPr lang="ru-RU" sz="2400" b="1" dirty="0" smtClean="0"/>
              <a:t>плоскостные изображения ручейка, корабликов, слайды  о весне.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Раздаточный материал: </a:t>
            </a:r>
            <a:r>
              <a:rPr lang="ru-RU" sz="2400" b="1" dirty="0" smtClean="0"/>
              <a:t>плоскостные фигуры корабликов разного цвета, рабочие тетради по числу детей, мягкие цветные карандаши.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Предварительная работа. </a:t>
            </a:r>
            <a:r>
              <a:rPr lang="ru-RU" sz="2400" b="1" dirty="0" smtClean="0"/>
              <a:t>Знакомство с цифрами от «1» до «5» в игровой и совместной деятельности в течение первого и второго периодов работы. Разучивание упражнения «Зима прошла».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Организационный момент. </a:t>
            </a:r>
            <a:r>
              <a:rPr lang="ru-RU" sz="2400" dirty="0" smtClean="0">
                <a:solidFill>
                  <a:srgbClr val="0070C0"/>
                </a:solidFill>
              </a:rPr>
              <a:t>Упражнение «Весенний ручей».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/>
              <a:t>Создание положительного эмоционального фона занятия. Формирование временных представлений.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b="1" dirty="0" smtClean="0"/>
              <a:t>Какое время года изображено на картине? Почему вы так думаете?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b="1" dirty="0" smtClean="0"/>
              <a:t>(Ответы детей)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4" descr="C:\Users\Сумакова Елена\Desktop\фото занятия Весны\20180720_092917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42842" y="2357431"/>
            <a:ext cx="46434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Сумакова Елена\Desktop\фото занятия Весны\20180720_0930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29124" y="2428868"/>
            <a:ext cx="464347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Упражнение </a:t>
            </a:r>
            <a:r>
              <a:rPr lang="ru-RU" sz="2000" dirty="0" smtClean="0">
                <a:solidFill>
                  <a:srgbClr val="0070C0"/>
                </a:solidFill>
              </a:rPr>
              <a:t>«Разноцветные кораблики».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Формирование навыка порядкового счета. Совершенствование навыков ориентировки на плоскости.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(Один ребенок подходит к интерактивной доске и показывает рукой кораблики.)</a:t>
            </a: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488"/>
            <a:ext cx="4040188" cy="1143007"/>
          </a:xfrm>
        </p:spPr>
        <p:txBody>
          <a:bodyPr/>
          <a:lstStyle/>
          <a:p>
            <a:pPr algn="just"/>
            <a:r>
              <a:rPr lang="ru-RU" sz="1800" dirty="0" smtClean="0"/>
              <a:t>Вот какие разноцветные кораблики плывут по ручейку. Сосчитайте их по порядку слева направо. Который по счету желтый кораблик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14488"/>
            <a:ext cx="4041775" cy="1214446"/>
          </a:xfrm>
        </p:spPr>
        <p:txBody>
          <a:bodyPr/>
          <a:lstStyle/>
          <a:p>
            <a:pPr algn="just"/>
            <a:r>
              <a:rPr lang="ru-RU" sz="1800" dirty="0" smtClean="0"/>
              <a:t>Еще раз сосчитайте кораблики по порядку справа налево. Который по счету желтый кораблик</a:t>
            </a:r>
          </a:p>
          <a:p>
            <a:endParaRPr lang="ru-RU" sz="1800" dirty="0"/>
          </a:p>
        </p:txBody>
      </p:sp>
      <p:pic>
        <p:nvPicPr>
          <p:cNvPr id="7" name="Содержимое 6" descr="C:\Users\Сумакова Елена\Desktop\фото занятия Весны\20180720_093346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71484" y="3214674"/>
            <a:ext cx="4000502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Сумакова Елена\Desktop\фото занятия Весны\20180720_093305.jpg"/>
          <p:cNvPicPr>
            <a:picLocks noGrp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65659" y="3223417"/>
            <a:ext cx="4000502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Упражнение «Чудесные кораблики».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483245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1800" b="1" dirty="0" smtClean="0"/>
              <a:t>Совершенствование умения отвечать на вопросы «Сколько всего?», совершенствование умения сравнивать множества в условиях, когда предметы в группах расположены на разном расстоянии друг от друга и уравнивать неравные группы предметов двумя способами; совершенствование навыка ориентировки на плоскости.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i="1" dirty="0" smtClean="0"/>
              <a:t>(Педагог выкладывает разноцветные кораблики на доске вразбивку приглашает детей за столы, где разноцветные кораблики также расположены вразбивку на плоскости стола, а остальной раздаточный материал находится в контейнере. Вызывает одного ребенка к доске. Дети считают кораблики.)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1800" b="1" dirty="0" smtClean="0"/>
          </a:p>
          <a:p>
            <a:endParaRPr lang="ru-RU" dirty="0"/>
          </a:p>
        </p:txBody>
      </p:sp>
      <p:pic>
        <p:nvPicPr>
          <p:cNvPr id="4" name="Рисунок 3" descr="C:\Users\Сумакова Елена\Desktop\фото занятия Весны\20180720_0941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739036" y="3547320"/>
            <a:ext cx="3304010" cy="263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умакова Елена\Desktop\фото занятия Весны\20180720_0944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716519" y="3498795"/>
            <a:ext cx="3415879" cy="256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571868" cy="612616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1800" dirty="0" smtClean="0"/>
              <a:t>Дети. Один, два, три, четыре, пять. Всего пять  красных корабликов.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А сколько корабликов с зеленым парусом?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Один, два, три, четыре. Всего четыре кораблика.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Как можно узнать, каких корабликов больше?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Можно поставить их парами.</a:t>
            </a:r>
          </a:p>
          <a:p>
            <a:pPr algn="just">
              <a:spcBef>
                <a:spcPts val="0"/>
              </a:spcBef>
            </a:pPr>
            <a:r>
              <a:rPr lang="ru-RU" sz="1800" i="1" dirty="0" smtClean="0"/>
              <a:t>(Дети расставляют кораблики парами.)</a:t>
            </a:r>
            <a:endParaRPr lang="ru-RU" sz="1800" dirty="0" smtClean="0"/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Каких же корабликов больше?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Красных корабликов больше, чем зеленых .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Каких же корабликов меньше?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Зеленых корабликов меньше, чем красных.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На сколько больше красных корабликов?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На один.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Педагог. Почему?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Дети. Один красный кораблик лишний.</a:t>
            </a:r>
          </a:p>
          <a:p>
            <a:endParaRPr lang="ru-RU" dirty="0"/>
          </a:p>
        </p:txBody>
      </p:sp>
      <p:pic>
        <p:nvPicPr>
          <p:cNvPr id="5" name="Содержимое 4" descr="C:\Users\Сумакова Елена\Desktop\фото занятия Весны\20180720_094522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000363" y="642942"/>
            <a:ext cx="407196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умакова Елена\Desktop\фото занятия Весны\20180720_09465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909893" y="3623893"/>
            <a:ext cx="3696123" cy="277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4B2500"/>
      </a:dk1>
      <a:lt1>
        <a:srgbClr val="BDF9C7"/>
      </a:lt1>
      <a:dk2>
        <a:srgbClr val="A69564"/>
      </a:dk2>
      <a:lt2>
        <a:srgbClr val="EFDEAF"/>
      </a:lt2>
      <a:accent1>
        <a:srgbClr val="FFFFE3"/>
      </a:accent1>
      <a:accent2>
        <a:srgbClr val="BFBFA7"/>
      </a:accent2>
      <a:accent3>
        <a:srgbClr val="DBFBE0"/>
      </a:accent3>
      <a:accent4>
        <a:srgbClr val="3F1E00"/>
      </a:accent4>
      <a:accent5>
        <a:srgbClr val="FFFFEF"/>
      </a:accent5>
      <a:accent6>
        <a:srgbClr val="ADAD97"/>
      </a:accent6>
      <a:hlink>
        <a:srgbClr val="7B6D47"/>
      </a:hlink>
      <a:folHlink>
        <a:srgbClr val="A99D2F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4B2500"/>
        </a:dk1>
        <a:lt1>
          <a:srgbClr val="BDF9C7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DBFBE0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1096</TotalTime>
  <Words>630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Течение</vt:lpstr>
      <vt:lpstr>Муниципальное автономное дошкольное образовательное учреждение Центр развития ребенка – детский сад №23 «Сказка»</vt:lpstr>
      <vt:lpstr>Слайд 2</vt:lpstr>
      <vt:lpstr>Слайд 3</vt:lpstr>
      <vt:lpstr>Цель: формирование математических представлений порядкового и количественного счета. </vt:lpstr>
      <vt:lpstr>Слайд 5</vt:lpstr>
      <vt:lpstr>Организационный момент. Упражнение «Весенний ручей».</vt:lpstr>
      <vt:lpstr> Упражнение «Разноцветные кораблики».   Формирование навыка порядкового счета. Совершенствование навыков ориентировки на плоскости. (Один ребенок подходит к интерактивной доске и показывает рукой кораблики.) </vt:lpstr>
      <vt:lpstr>Упражнение «Чудесные кораблики». </vt:lpstr>
      <vt:lpstr>Слайд 9</vt:lpstr>
      <vt:lpstr>Как сделать так, чтобы корабликов стало поровну? </vt:lpstr>
      <vt:lpstr>2 вариант (Дети убирают один красный кораблик) </vt:lpstr>
      <vt:lpstr>Физкультурная пауза.  Упражнение «Зима прошла».  Развитие координации речи с движением. </vt:lpstr>
      <vt:lpstr>Работа в тетради. Упражнение «Лишний кораблик». </vt:lpstr>
      <vt:lpstr>Организация окончания НОД.  Оценка работы детей.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МАОУ ДС Сказка</dc:creator>
  <cp:lastModifiedBy>Сумакова Елена</cp:lastModifiedBy>
  <cp:revision>123</cp:revision>
  <dcterms:created xsi:type="dcterms:W3CDTF">2013-04-26T07:35:14Z</dcterms:created>
  <dcterms:modified xsi:type="dcterms:W3CDTF">2018-07-25T11:48:34Z</dcterms:modified>
</cp:coreProperties>
</file>