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5" r:id="rId9"/>
    <p:sldId id="275" r:id="rId10"/>
    <p:sldId id="274" r:id="rId11"/>
    <p:sldId id="270" r:id="rId12"/>
    <p:sldId id="264" r:id="rId13"/>
    <p:sldId id="271" r:id="rId14"/>
    <p:sldId id="277" r:id="rId15"/>
    <p:sldId id="273" r:id="rId16"/>
    <p:sldId id="278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SONY\Desktop\&#1076;&#1083;&#1103;%20&#1091;&#1088;&#1086;&#1082;&#1072;\&#1092;&#1080;&#1079;&#1084;&#1080;&#1085;&#1091;&#1090;&#1082;&#1072;.mp4" TargetMode="Externa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8062664" cy="1440159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Урок русского языка </a:t>
            </a:r>
            <a:b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в 3 классе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27784" y="5229200"/>
            <a:ext cx="5976664" cy="1224136"/>
          </a:xfrm>
        </p:spPr>
        <p:txBody>
          <a:bodyPr/>
          <a:lstStyle/>
          <a:p>
            <a:pPr algn="r"/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Фёдорова Е.Н.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tilimen.org/ustnij-jurnal-velikan-narodnoj-poezii/15802_html_6ead79f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08920"/>
            <a:ext cx="4160592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548680"/>
            <a:ext cx="7992888" cy="5904656"/>
          </a:xfrm>
          <a:noFill/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медве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 - медве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u="db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молото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молот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000" u="db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морко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 – из морко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u="db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моро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моро</a:t>
            </a:r>
            <a:r>
              <a:rPr lang="ru-RU" sz="6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u="db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endParaRPr lang="ru-RU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563888" y="620688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851920" y="1772816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3059832" y="2780928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779912" y="3933056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>
          <a:noFill/>
          <a:ln>
            <a:solidFill>
              <a:schemeClr val="bg1"/>
            </a:solidFill>
          </a:ln>
        </p:spPr>
        <p:txBody>
          <a:bodyPr/>
          <a:lstStyle/>
          <a:p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8" name="физминут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917594"/>
            <a:ext cx="7560840" cy="5670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728792" cy="4586064"/>
          </a:xfrm>
        </p:spPr>
        <p:txBody>
          <a:bodyPr/>
          <a:lstStyle/>
          <a:p>
            <a:pPr algn="l"/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Сугро_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лё_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ши_ка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поя_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шка_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проверки парной согласной в корне слова.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7160840" cy="468052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Читаю слово.  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Нахожу орфограмму.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Рассуждаю, вспоминаю правило.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Подбираю проверочное слово.</a:t>
            </a: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Сравниваю написание проверочного и проверяемого слова.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Алгоритм проверки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парной согласной в корне слова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600" y="1340768"/>
            <a:ext cx="7704856" cy="5256584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парные согласные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     в середине слова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изменяем форму                          подбираем </a:t>
            </a:r>
          </a:p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                                    однокоренное слово,</a:t>
            </a:r>
          </a:p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подбираем                     </a:t>
            </a:r>
          </a:p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однокоренное слово,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 чтобы после этой  согласной 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стояла гласная или согласная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[</a:t>
            </a:r>
            <a:r>
              <a:rPr lang="ru-RU" sz="2800" dirty="0" err="1" smtClean="0">
                <a:solidFill>
                  <a:srgbClr val="FF0000"/>
                </a:solidFill>
              </a:rPr>
              <a:t>н</a:t>
            </a:r>
            <a:r>
              <a:rPr lang="ru-RU" sz="2800" dirty="0" smtClean="0">
                <a:solidFill>
                  <a:srgbClr val="FF0000"/>
                </a:solidFill>
              </a:rPr>
              <a:t>], [л], [м], [</a:t>
            </a:r>
            <a:r>
              <a:rPr lang="ru-RU" sz="2800" dirty="0" err="1" smtClean="0">
                <a:solidFill>
                  <a:srgbClr val="FF0000"/>
                </a:solidFill>
              </a:rPr>
              <a:t>р</a:t>
            </a:r>
            <a:r>
              <a:rPr lang="ru-RU" sz="2800" dirty="0" smtClean="0">
                <a:solidFill>
                  <a:srgbClr val="FF0000"/>
                </a:solidFill>
              </a:rPr>
              <a:t>], [</a:t>
            </a:r>
            <a:r>
              <a:rPr lang="ru-RU" sz="2800" dirty="0" err="1" smtClean="0">
                <a:solidFill>
                  <a:srgbClr val="FF0000"/>
                </a:solidFill>
              </a:rPr>
              <a:t>й</a:t>
            </a:r>
            <a:r>
              <a:rPr lang="ru-RU" sz="2800" dirty="0" smtClean="0">
                <a:solidFill>
                  <a:srgbClr val="FF0000"/>
                </a:solidFill>
              </a:rPr>
              <a:t>'].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2" descr="https://doc4web.ru/uploads/files/13/12757/hello_html_7ef9675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doc4web.ru/uploads/files/13/12757/hello_html_7ef9675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doc4web.ru/uploads/files/13/12757/hello_html_7ef9675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doc4web.ru/uploads/files/13/12757/hello_html_7ef9675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275856" y="1916832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940152" y="1916832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195736" y="2996952"/>
            <a:ext cx="216024" cy="50405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779912" y="3068960"/>
            <a:ext cx="0" cy="136815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804248" y="2924944"/>
            <a:ext cx="72008" cy="64807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4514056"/>
          </a:xfrm>
        </p:spPr>
        <p:txBody>
          <a:bodyPr>
            <a:normAutofit lnSpcReduction="10000"/>
          </a:bodyPr>
          <a:lstStyle/>
          <a:p>
            <a:pPr algn="l"/>
            <a:endParaRPr lang="ru-RU" dirty="0" smtClean="0"/>
          </a:p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уроке было интересно…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могу себя похвалить за…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хорошо получилось…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 было трудно…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меня остались вопросы…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не понял…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задание.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47664" y="1268760"/>
            <a:ext cx="6224736" cy="446449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1.Выучить правило.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2. По выбору: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Написать 10 слов с парным согласным в корне слова.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Составить 3 предложения,  в которых есть слова с парным согласным в корне слова.</a:t>
            </a:r>
          </a:p>
        </p:txBody>
      </p:sp>
      <p:pic>
        <p:nvPicPr>
          <p:cNvPr id="31746" name="Picture 2" descr="http://pandia.ru/text/78/338/images/image001_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085184"/>
            <a:ext cx="4501008" cy="150033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05782" cy="6857999"/>
          </a:xfrm>
          <a:prstGeom prst="rect">
            <a:avLst/>
          </a:prstGeom>
          <a:noFill/>
        </p:spPr>
      </p:pic>
      <p:pic>
        <p:nvPicPr>
          <p:cNvPr id="2050" name="Picture 2" descr="http://kolpinonews.ru/u/events/upload/1a5b45bc53928de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88640"/>
            <a:ext cx="6292079" cy="629208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19672" y="548680"/>
            <a:ext cx="6728792" cy="1584176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881600" y="620688"/>
            <a:ext cx="39226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H="1" flipV="1">
            <a:off x="1691680" y="5445224"/>
            <a:ext cx="7272807" cy="90713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091238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Autofit/>
          </a:bodyPr>
          <a:lstStyle/>
          <a:p>
            <a:pPr algn="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Ученик, который учится без желания, - это птица без крыльев.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Саади, </a:t>
            </a:r>
            <a:b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персидский поэт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345704"/>
          </a:xfrm>
        </p:spPr>
        <p:txBody>
          <a:bodyPr/>
          <a:lstStyle/>
          <a:p>
            <a:pPr algn="l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Минутка чистописания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SONY\Desktop\img2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052736"/>
            <a:ext cx="4248472" cy="549314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/>
          <a:lstStyle/>
          <a:p>
            <a:r>
              <a:rPr lang="ru-RU" dirty="0" smtClean="0"/>
              <a:t>Минутка чистописания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60848"/>
            <a:ext cx="8160102" cy="412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6728792" cy="4586064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                    К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                  Т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                    П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                    Ф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                    С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                    Ш</a:t>
            </a: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851920" y="2060848"/>
            <a:ext cx="1728192" cy="100811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707904" y="2636912"/>
            <a:ext cx="1944216" cy="100811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07904" y="1988840"/>
            <a:ext cx="1944216" cy="115212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707904" y="2564904"/>
            <a:ext cx="2016224" cy="115212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707904" y="4293096"/>
            <a:ext cx="1800200" cy="5040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635896" y="4293096"/>
            <a:ext cx="2088232" cy="57606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78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725144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Цели: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узнаю…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я научусь…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052736"/>
            <a:ext cx="7016824" cy="28803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Правописание слов </a:t>
            </a:r>
          </a:p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парными согласными  в   корне  слова.</a:t>
            </a:r>
          </a:p>
          <a:p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980728"/>
            <a:ext cx="7772400" cy="4788247"/>
          </a:xfrm>
        </p:spPr>
        <p:txBody>
          <a:bodyPr numCol="2"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Сильная позиция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Слабая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позиция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тетради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тетрадный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тетрадка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тетрадочка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тетрадь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Разделите слова на две группы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980728"/>
            <a:ext cx="7772400" cy="4788247"/>
          </a:xfrm>
        </p:spPr>
        <p:txBody>
          <a:bodyPr numCol="2">
            <a:normAutofit fontScale="90000"/>
          </a:bodyPr>
          <a:lstStyle/>
          <a:p>
            <a:pPr>
              <a:lnSpc>
                <a:spcPts val="3500"/>
              </a:lnSpc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Сильная позиция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Слабая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позиция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тетра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00B050"/>
                </a:solidFill>
              </a:rPr>
              <a:t>и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00B050"/>
                </a:solidFill>
              </a:rPr>
              <a:t>ный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00B050"/>
                </a:solidFill>
              </a:rPr>
              <a:t>ка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00B050"/>
                </a:solidFill>
              </a:rPr>
              <a:t>очка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тетра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00B050"/>
                </a:solidFill>
              </a:rPr>
              <a:t>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64807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Разделите слова на две группы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43808" y="1628800"/>
            <a:ext cx="1584176" cy="0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987824" y="2132856"/>
            <a:ext cx="1368152" cy="360040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55776" y="2348880"/>
            <a:ext cx="2016224" cy="1728192"/>
          </a:xfrm>
          <a:prstGeom prst="straightConnector1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987824" y="4365104"/>
            <a:ext cx="1368152" cy="6480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987824" y="3501008"/>
            <a:ext cx="1512168" cy="3600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NY\Desktop\7c50855bcb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892" y="0"/>
            <a:ext cx="9205782" cy="6857999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48680"/>
            <a:ext cx="6728792" cy="5904656"/>
          </a:xfrm>
          <a:noFill/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медве</a:t>
            </a:r>
            <a:r>
              <a:rPr lang="ru-RU" sz="6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молото</a:t>
            </a:r>
            <a:r>
              <a:rPr lang="ru-RU" sz="6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морко</a:t>
            </a:r>
            <a:r>
              <a:rPr lang="ru-RU" sz="6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моро</a:t>
            </a:r>
            <a:r>
              <a:rPr lang="ru-RU" sz="6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5220072" y="620688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508104" y="1700808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148064" y="2852936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220072" y="3933056"/>
            <a:ext cx="72008" cy="21602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255</Words>
  <Application>Microsoft Office PowerPoint</Application>
  <PresentationFormat>Экран (4:3)</PresentationFormat>
  <Paragraphs>64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Урок русского языка  в 3 классе</vt:lpstr>
      <vt:lpstr>Ученик, который учится без желания, - это птица без крыльев. Саади,  персидский поэт</vt:lpstr>
      <vt:lpstr>Минутка чистописания </vt:lpstr>
      <vt:lpstr>Минутка чистописания</vt:lpstr>
      <vt:lpstr>Слайд 5</vt:lpstr>
      <vt:lpstr>Цели:  я узнаю…              я научусь… </vt:lpstr>
      <vt:lpstr>  Сильная позиция     Слабая  позиция       тетради  тетрадный   тетрадка  тетрадочка   тетрадь </vt:lpstr>
      <vt:lpstr>  Сильная позиция     Слабая  позиция       тетради  тетрадный   тетрадка  тетрадочка   тетрадь </vt:lpstr>
      <vt:lpstr>Слайд 9</vt:lpstr>
      <vt:lpstr>Слайд 10</vt:lpstr>
      <vt:lpstr>Физминутка</vt:lpstr>
      <vt:lpstr>Слайд 12</vt:lpstr>
      <vt:lpstr>Алгоритм проверки парной согласной в корне слова.</vt:lpstr>
      <vt:lpstr>Алгоритм проверки  парной согласной в корне слова.</vt:lpstr>
      <vt:lpstr>Рефлексия</vt:lpstr>
      <vt:lpstr>Домашнее задание.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3 классе</dc:title>
  <dc:creator>SONY</dc:creator>
  <cp:lastModifiedBy>SONY</cp:lastModifiedBy>
  <cp:revision>48</cp:revision>
  <dcterms:created xsi:type="dcterms:W3CDTF">2016-11-26T09:00:22Z</dcterms:created>
  <dcterms:modified xsi:type="dcterms:W3CDTF">2017-01-08T08:03:30Z</dcterms:modified>
</cp:coreProperties>
</file>