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2" d="100"/>
          <a:sy n="92" d="100"/>
        </p:scale>
        <p:origin x="-492"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5/22/2018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5/22/2018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dirty="0" smtClean="0"/>
              <a:t>Рубка металла.</a:t>
            </a:r>
            <a:endParaRPr lang="ru-RU" dirty="0"/>
          </a:p>
        </p:txBody>
      </p:sp>
      <p:sp>
        <p:nvSpPr>
          <p:cNvPr id="3" name="Подзаголовок 2"/>
          <p:cNvSpPr>
            <a:spLocks noGrp="1"/>
          </p:cNvSpPr>
          <p:nvPr>
            <p:ph type="subTitle" idx="1"/>
          </p:nvPr>
        </p:nvSpPr>
        <p:spPr>
          <a:xfrm>
            <a:off x="1548247" y="6120245"/>
            <a:ext cx="5101935" cy="662762"/>
          </a:xfrm>
        </p:spPr>
        <p:txBody>
          <a:bodyPr/>
          <a:lstStyle/>
          <a:p>
            <a:r>
              <a:rPr lang="ru-RU" dirty="0" smtClean="0"/>
              <a:t>Учитель технологии СОШ № 9 г. Холмска </a:t>
            </a:r>
            <a:r>
              <a:rPr lang="ru-RU" dirty="0" err="1" smtClean="0"/>
              <a:t>Жогло</a:t>
            </a:r>
            <a:r>
              <a:rPr lang="ru-RU" dirty="0" smtClean="0"/>
              <a:t> Ю. А.</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5064" y="4778500"/>
            <a:ext cx="2656936" cy="2053087"/>
          </a:xfrm>
          <a:prstGeom prst="rect">
            <a:avLst/>
          </a:prstGeom>
        </p:spPr>
      </p:pic>
    </p:spTree>
    <p:extLst>
      <p:ext uri="{BB962C8B-B14F-4D97-AF65-F5344CB8AC3E}">
        <p14:creationId xmlns:p14="http://schemas.microsoft.com/office/powerpoint/2010/main" val="38582955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760025" y="457815"/>
            <a:ext cx="8175636" cy="923330"/>
          </a:xfrm>
          <a:prstGeom prst="rect">
            <a:avLst/>
          </a:prstGeom>
          <a:noFill/>
        </p:spPr>
        <p:txBody>
          <a:bodyPr wrap="none" lIns="91440" tIns="45720" rIns="91440" bIns="45720">
            <a:spAutoFit/>
          </a:bodyPr>
          <a:lstStyle/>
          <a:p>
            <a:pPr algn="ctr"/>
            <a:r>
              <a:rPr lang="ru-RU"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Спасибо за внимание.</a:t>
            </a:r>
            <a:endParaRPr lang="ru-RU"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839" y="2468265"/>
            <a:ext cx="4315229" cy="2966720"/>
          </a:xfrm>
          <a:prstGeom prst="rect">
            <a:avLst/>
          </a:prstGeom>
        </p:spPr>
      </p:pic>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0268" y="1884720"/>
            <a:ext cx="558800" cy="558800"/>
          </a:xfrm>
          <a:prstGeom prst="rect">
            <a:avLst/>
          </a:prstGeom>
        </p:spPr>
      </p:pic>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3839" y="1868230"/>
            <a:ext cx="558800" cy="558800"/>
          </a:xfrm>
          <a:prstGeom prst="rect">
            <a:avLst/>
          </a:prstGeom>
        </p:spPr>
      </p:pic>
    </p:spTree>
    <p:extLst>
      <p:ext uri="{BB962C8B-B14F-4D97-AF65-F5344CB8AC3E}">
        <p14:creationId xmlns:p14="http://schemas.microsoft.com/office/powerpoint/2010/main" val="2941081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Для чего применяют рубку металла?</a:t>
            </a:r>
            <a:endParaRPr lang="ru-RU" dirty="0"/>
          </a:p>
        </p:txBody>
      </p:sp>
      <p:sp>
        <p:nvSpPr>
          <p:cNvPr id="3" name="Объект 2"/>
          <p:cNvSpPr>
            <a:spLocks noGrp="1"/>
          </p:cNvSpPr>
          <p:nvPr>
            <p:ph idx="1"/>
          </p:nvPr>
        </p:nvSpPr>
        <p:spPr/>
        <p:txBody>
          <a:bodyPr/>
          <a:lstStyle/>
          <a:p>
            <a:r>
              <a:rPr lang="ru-RU" dirty="0" smtClean="0"/>
              <a:t>1. Чтобы разделить заготовку на части.</a:t>
            </a:r>
            <a:br>
              <a:rPr lang="ru-RU" dirty="0" smtClean="0"/>
            </a:br>
            <a:endParaRPr lang="ru-RU" dirty="0" smtClean="0"/>
          </a:p>
          <a:p>
            <a:r>
              <a:rPr lang="ru-RU" dirty="0" smtClean="0"/>
              <a:t>2. Удалить лишний металл.</a:t>
            </a:r>
          </a:p>
          <a:p>
            <a:endParaRPr lang="ru-RU" dirty="0"/>
          </a:p>
          <a:p>
            <a:r>
              <a:rPr lang="ru-RU" dirty="0" smtClean="0"/>
              <a:t>3. Вырубить в деталях пазы, канавки и др.</a:t>
            </a:r>
          </a:p>
          <a:p>
            <a:endParaRPr lang="ru-RU" dirty="0"/>
          </a:p>
          <a:p>
            <a:r>
              <a:rPr lang="ru-RU" b="1" dirty="0" smtClean="0"/>
              <a:t>Рубку выполняют с помощью </a:t>
            </a:r>
            <a:r>
              <a:rPr lang="ru-RU" b="1" u="sng" dirty="0" smtClean="0">
                <a:solidFill>
                  <a:schemeClr val="accent1"/>
                </a:solidFill>
              </a:rPr>
              <a:t>зубила</a:t>
            </a:r>
            <a:r>
              <a:rPr lang="ru-RU" b="1" dirty="0" smtClean="0"/>
              <a:t> и </a:t>
            </a:r>
            <a:r>
              <a:rPr lang="ru-RU" b="1" u="sng" dirty="0" smtClean="0">
                <a:solidFill>
                  <a:schemeClr val="accent1"/>
                </a:solidFill>
              </a:rPr>
              <a:t>молотка</a:t>
            </a:r>
            <a:r>
              <a:rPr lang="ru-RU" dirty="0" smtClean="0"/>
              <a:t>.</a:t>
            </a:r>
            <a:endParaRPr lang="ru-RU" dirty="0"/>
          </a:p>
        </p:txBody>
      </p:sp>
    </p:spTree>
    <p:extLst>
      <p:ext uri="{BB962C8B-B14F-4D97-AF65-F5344CB8AC3E}">
        <p14:creationId xmlns:p14="http://schemas.microsoft.com/office/powerpoint/2010/main" val="283039001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plus(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plus(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plus(in)">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Рубка заготовок.</a:t>
            </a:r>
            <a:endParaRPr lang="ru-RU" dirty="0"/>
          </a:p>
        </p:txBody>
      </p:sp>
      <p:sp>
        <p:nvSpPr>
          <p:cNvPr id="3" name="Объект 2"/>
          <p:cNvSpPr>
            <a:spLocks noGrp="1"/>
          </p:cNvSpPr>
          <p:nvPr>
            <p:ph idx="1"/>
          </p:nvPr>
        </p:nvSpPr>
        <p:spPr>
          <a:xfrm>
            <a:off x="2396172" y="2082800"/>
            <a:ext cx="8915400" cy="3777622"/>
          </a:xfrm>
        </p:spPr>
        <p:txBody>
          <a:bodyPr/>
          <a:lstStyle/>
          <a:p>
            <a:r>
              <a:rPr lang="ru-RU" dirty="0" smtClean="0"/>
              <a:t>При рубке заготовок стоять нужно прямо, слегка развернув корпус тела относительно тисков. Правое плечо должно находиться напротив головки зубила. Зубило держат так, чтобы ударная часть выступала из кисти левой руки на 15…30 мм.</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0" y="3048000"/>
            <a:ext cx="5715000" cy="3810000"/>
          </a:xfrm>
          <a:prstGeom prst="rect">
            <a:avLst/>
          </a:prstGeom>
        </p:spPr>
      </p:pic>
    </p:spTree>
    <p:extLst>
      <p:ext uri="{BB962C8B-B14F-4D97-AF65-F5344CB8AC3E}">
        <p14:creationId xmlns:p14="http://schemas.microsoft.com/office/powerpoint/2010/main" val="388509956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Удары.</a:t>
            </a:r>
            <a:endParaRPr lang="ru-RU" dirty="0"/>
          </a:p>
        </p:txBody>
      </p:sp>
      <p:sp>
        <p:nvSpPr>
          <p:cNvPr id="3" name="Объект 2"/>
          <p:cNvSpPr>
            <a:spLocks noGrp="1"/>
          </p:cNvSpPr>
          <p:nvPr>
            <p:ph idx="1"/>
          </p:nvPr>
        </p:nvSpPr>
        <p:spPr/>
        <p:txBody>
          <a:bodyPr/>
          <a:lstStyle/>
          <a:p>
            <a:r>
              <a:rPr lang="ru-RU" dirty="0" smtClean="0"/>
              <a:t>1. Кистевой удар применяют для снятия небольших неровностей и тонких стружек</a:t>
            </a:r>
          </a:p>
          <a:p>
            <a:r>
              <a:rPr lang="ru-RU" dirty="0" smtClean="0"/>
              <a:t>2. Локтевой удар применяют для срубания лишнего металла и для разделения заготовки на части.</a:t>
            </a:r>
          </a:p>
          <a:p>
            <a:r>
              <a:rPr lang="ru-RU" dirty="0" smtClean="0"/>
              <a:t>3. Плечевой удар применяют для срубания толстых стружек, разрубания прутков и полос большой толщины.</a:t>
            </a:r>
            <a:endParaRPr lang="ru-RU" dirty="0"/>
          </a:p>
        </p:txBody>
      </p:sp>
    </p:spTree>
    <p:extLst>
      <p:ext uri="{BB962C8B-B14F-4D97-AF65-F5344CB8AC3E}">
        <p14:creationId xmlns:p14="http://schemas.microsoft.com/office/powerpoint/2010/main" val="276247309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Рубка в тисках.</a:t>
            </a:r>
            <a:endParaRPr lang="ru-RU" dirty="0"/>
          </a:p>
        </p:txBody>
      </p:sp>
      <p:sp>
        <p:nvSpPr>
          <p:cNvPr id="3" name="Объект 2"/>
          <p:cNvSpPr>
            <a:spLocks noGrp="1"/>
          </p:cNvSpPr>
          <p:nvPr>
            <p:ph idx="1"/>
          </p:nvPr>
        </p:nvSpPr>
        <p:spPr/>
        <p:txBody>
          <a:bodyPr/>
          <a:lstStyle/>
          <a:p>
            <a:pPr marL="0" indent="0">
              <a:buNone/>
            </a:pPr>
            <a:r>
              <a:rPr lang="ru-RU" b="1" i="1" dirty="0" smtClean="0"/>
              <a:t>При </a:t>
            </a:r>
            <a:r>
              <a:rPr lang="ru-RU" b="1" i="1" dirty="0" smtClean="0">
                <a:solidFill>
                  <a:schemeClr val="accent1"/>
                </a:solidFill>
              </a:rPr>
              <a:t>рубке </a:t>
            </a:r>
            <a:r>
              <a:rPr lang="ru-RU" b="1" i="1" u="sng" dirty="0" smtClean="0">
                <a:solidFill>
                  <a:schemeClr val="accent1"/>
                </a:solidFill>
              </a:rPr>
              <a:t>в тисках</a:t>
            </a:r>
            <a:r>
              <a:rPr lang="ru-RU" b="1" i="1" dirty="0" smtClean="0"/>
              <a:t> заготовку закрепляют таким образом, чтобы разметочная риска находилась ниже уровня губок на 1,5…2 мм. В этом случае после обработки на заготовке остаётся припуск на опиливание кромок. Режущую кромку зубила устанавливают на поверхность губок под углом 30…40</a:t>
            </a:r>
            <a:r>
              <a:rPr lang="ru-RU" dirty="0" smtClean="0"/>
              <a:t>° </a:t>
            </a:r>
            <a:r>
              <a:rPr lang="ru-RU" b="1" i="1" dirty="0" smtClean="0"/>
              <a:t>к плоскости резания. Угол наклона зубила к кромкам губок должен составлять 45…60</a:t>
            </a:r>
            <a:r>
              <a:rPr lang="ru-RU" dirty="0" smtClean="0"/>
              <a:t>°.</a:t>
            </a:r>
            <a:endParaRPr lang="ru-RU" b="1" i="1"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3668" y="4044644"/>
            <a:ext cx="5369852" cy="2813356"/>
          </a:xfrm>
          <a:prstGeom prst="rect">
            <a:avLst/>
          </a:prstGeom>
        </p:spPr>
      </p:pic>
    </p:spTree>
    <p:extLst>
      <p:ext uri="{BB962C8B-B14F-4D97-AF65-F5344CB8AC3E}">
        <p14:creationId xmlns:p14="http://schemas.microsoft.com/office/powerpoint/2010/main" val="14137537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Рубка на плите.</a:t>
            </a:r>
            <a:endParaRPr lang="ru-RU" dirty="0"/>
          </a:p>
        </p:txBody>
      </p:sp>
      <p:sp>
        <p:nvSpPr>
          <p:cNvPr id="3" name="Объект 2"/>
          <p:cNvSpPr>
            <a:spLocks noGrp="1"/>
          </p:cNvSpPr>
          <p:nvPr>
            <p:ph idx="1"/>
          </p:nvPr>
        </p:nvSpPr>
        <p:spPr/>
        <p:txBody>
          <a:bodyPr/>
          <a:lstStyle/>
          <a:p>
            <a:pPr marL="0" indent="0">
              <a:buNone/>
            </a:pPr>
            <a:r>
              <a:rPr lang="ru-RU" b="1" i="1" dirty="0" smtClean="0"/>
              <a:t>При </a:t>
            </a:r>
            <a:r>
              <a:rPr lang="ru-RU" b="1" i="1" dirty="0" smtClean="0">
                <a:solidFill>
                  <a:schemeClr val="accent1"/>
                </a:solidFill>
              </a:rPr>
              <a:t>рубке</a:t>
            </a:r>
            <a:r>
              <a:rPr lang="ru-RU" b="1" i="1" dirty="0" smtClean="0"/>
              <a:t> </a:t>
            </a:r>
            <a:r>
              <a:rPr lang="ru-RU" b="1" i="1" u="sng" dirty="0" smtClean="0">
                <a:solidFill>
                  <a:schemeClr val="accent1"/>
                </a:solidFill>
              </a:rPr>
              <a:t>на плите</a:t>
            </a:r>
            <a:r>
              <a:rPr lang="ru-RU" b="1" i="1" dirty="0"/>
              <a:t> </a:t>
            </a:r>
            <a:r>
              <a:rPr lang="ru-RU" b="1" i="1" dirty="0" smtClean="0"/>
              <a:t>зубило устанавливают на разметочную риску вертикально и наносят удары. После нанесения первого удара зубило устанавливают так, чтобы половина его режущей кромки находилась в уже прорубленной лунке, а половина – на разметочной риске, и наносят второй удар. При таком перемещении зубила по разметочной риске легче установить его в правильное положение и получить непрерывный  надрез.</a:t>
            </a:r>
            <a:endParaRPr lang="ru-RU" b="1" i="1" u="sng" dirty="0">
              <a:solidFill>
                <a:schemeClr val="accent1"/>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3352" y="74273"/>
            <a:ext cx="2278888" cy="2059327"/>
          </a:xfrm>
          <a:prstGeom prst="rect">
            <a:avLst/>
          </a:prstGeom>
        </p:spPr>
      </p:pic>
    </p:spTree>
    <p:extLst>
      <p:ext uri="{BB962C8B-B14F-4D97-AF65-F5344CB8AC3E}">
        <p14:creationId xmlns:p14="http://schemas.microsoft.com/office/powerpoint/2010/main" val="205055972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Как рубить большую заготовку?</a:t>
            </a:r>
            <a:endParaRPr lang="ru-RU" dirty="0"/>
          </a:p>
        </p:txBody>
      </p:sp>
      <p:sp>
        <p:nvSpPr>
          <p:cNvPr id="3" name="Объект 2"/>
          <p:cNvSpPr>
            <a:spLocks noGrp="1"/>
          </p:cNvSpPr>
          <p:nvPr>
            <p:ph idx="1"/>
          </p:nvPr>
        </p:nvSpPr>
        <p:spPr/>
        <p:txBody>
          <a:bodyPr/>
          <a:lstStyle/>
          <a:p>
            <a:pPr marL="0" indent="0">
              <a:buNone/>
            </a:pPr>
            <a:r>
              <a:rPr lang="ru-RU" b="1" i="1" dirty="0" smtClean="0"/>
              <a:t>Если толщина заготовки не превышает  2 мм, то металл разрубают с одной стороны, а с другой стороны подкладывают пластину из мягкой стали, чтобы не затупить зубило о плиту. При большой толщине заготовки разметочную риску необходимо наносить с двух сторон. Сначала прорубают лист с одной стороны, примерно на половину его толщины. Затем выворачивают и разрубают его окончательно.</a:t>
            </a:r>
            <a:endParaRPr lang="ru-RU" b="1" i="1" dirty="0"/>
          </a:p>
        </p:txBody>
      </p:sp>
    </p:spTree>
    <p:extLst>
      <p:ext uri="{BB962C8B-B14F-4D97-AF65-F5344CB8AC3E}">
        <p14:creationId xmlns:p14="http://schemas.microsoft.com/office/powerpoint/2010/main" val="363564506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Заготовки сложной формы.</a:t>
            </a:r>
            <a:endParaRPr lang="ru-RU" dirty="0"/>
          </a:p>
        </p:txBody>
      </p:sp>
      <p:sp>
        <p:nvSpPr>
          <p:cNvPr id="3" name="Объект 2"/>
          <p:cNvSpPr>
            <a:spLocks noGrp="1"/>
          </p:cNvSpPr>
          <p:nvPr>
            <p:ph idx="1"/>
          </p:nvPr>
        </p:nvSpPr>
        <p:spPr/>
        <p:txBody>
          <a:bodyPr/>
          <a:lstStyle/>
          <a:p>
            <a:pPr marL="0" indent="0">
              <a:buNone/>
            </a:pPr>
            <a:r>
              <a:rPr lang="ru-RU" b="1" i="1" dirty="0" smtClean="0"/>
              <a:t>При вырубании из листового металла заготовок сложной формы сначала на расстоянии 1…2 мм от разметочных линий лёгкими кистевыми ударами по зубилу прорубают неглубокую канавку. Затем мощными локтевыми ударами рубят заготовку по намеченной канавке, пока на её противоположной стороне не проявится вырубаемый контур. После этого лист переворачивают и окончательно вырубают заготовку.</a:t>
            </a:r>
            <a:endParaRPr lang="ru-RU" b="1" i="1" dirty="0"/>
          </a:p>
        </p:txBody>
      </p:sp>
    </p:spTree>
    <p:extLst>
      <p:ext uri="{BB962C8B-B14F-4D97-AF65-F5344CB8AC3E}">
        <p14:creationId xmlns:p14="http://schemas.microsoft.com/office/powerpoint/2010/main" val="119612006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Техника безопасности.</a:t>
            </a:r>
            <a:endParaRPr lang="ru-RU" dirty="0"/>
          </a:p>
        </p:txBody>
      </p:sp>
      <p:sp>
        <p:nvSpPr>
          <p:cNvPr id="3" name="Объект 2"/>
          <p:cNvSpPr>
            <a:spLocks noGrp="1"/>
          </p:cNvSpPr>
          <p:nvPr>
            <p:ph idx="1"/>
          </p:nvPr>
        </p:nvSpPr>
        <p:spPr/>
        <p:txBody>
          <a:bodyPr/>
          <a:lstStyle/>
          <a:p>
            <a:r>
              <a:rPr lang="ru-RU" b="1" i="1" dirty="0" smtClean="0"/>
              <a:t>1. Выполнять рубку только в защитных очках и при установленном защитном экране.</a:t>
            </a:r>
          </a:p>
          <a:p>
            <a:r>
              <a:rPr lang="ru-RU" b="1" i="1" dirty="0" smtClean="0"/>
              <a:t>2. Надёжно закреплять заготовку в тисках.</a:t>
            </a:r>
          </a:p>
          <a:p>
            <a:r>
              <a:rPr lang="ru-RU" b="1" i="1" dirty="0" smtClean="0"/>
              <a:t>3. Работать исправным инструментом.</a:t>
            </a:r>
          </a:p>
          <a:p>
            <a:r>
              <a:rPr lang="ru-RU" b="1" i="1" dirty="0" smtClean="0"/>
              <a:t>4. Нельзя стоять за спиной работающего товарища.</a:t>
            </a:r>
          </a:p>
          <a:p>
            <a:endParaRPr lang="ru-RU" b="1" i="1" dirty="0"/>
          </a:p>
        </p:txBody>
      </p:sp>
    </p:spTree>
    <p:extLst>
      <p:ext uri="{BB962C8B-B14F-4D97-AF65-F5344CB8AC3E}">
        <p14:creationId xmlns:p14="http://schemas.microsoft.com/office/powerpoint/2010/main" val="11295560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Легкий дым">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591</TotalTime>
  <Words>418</Words>
  <Application>Microsoft Office PowerPoint</Application>
  <PresentationFormat>Произвольный</PresentationFormat>
  <Paragraphs>29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Легкий дым</vt:lpstr>
      <vt:lpstr>Рубка металла.</vt:lpstr>
      <vt:lpstr>Для чего применяют рубку металла?</vt:lpstr>
      <vt:lpstr>Рубка заготовок.</vt:lpstr>
      <vt:lpstr>Удары.</vt:lpstr>
      <vt:lpstr>Рубка в тисках.</vt:lpstr>
      <vt:lpstr>Рубка на плите.</vt:lpstr>
      <vt:lpstr>Как рубить большую заготовку?</vt:lpstr>
      <vt:lpstr>Заготовки сложной формы.</vt:lpstr>
      <vt:lpstr>Техника безопасности.</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Рубка металла.</dc:title>
  <dc:creator>Вадим Саратов</dc:creator>
  <cp:lastModifiedBy>teacher18</cp:lastModifiedBy>
  <cp:revision>12</cp:revision>
  <dcterms:created xsi:type="dcterms:W3CDTF">2018-04-25T12:42:04Z</dcterms:created>
  <dcterms:modified xsi:type="dcterms:W3CDTF">2018-05-22T01:36:02Z</dcterms:modified>
</cp:coreProperties>
</file>