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83" autoAdjust="0"/>
    <p:restoredTop sz="94660"/>
  </p:normalViewPr>
  <p:slideViewPr>
    <p:cSldViewPr>
      <p:cViewPr varScale="1">
        <p:scale>
          <a:sx n="87" d="100"/>
          <a:sy n="87" d="100"/>
        </p:scale>
        <p:origin x="-13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1799" y="1964267"/>
            <a:ext cx="5398295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799" y="4385733"/>
            <a:ext cx="5398295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419" y="5870576"/>
            <a:ext cx="1200150" cy="377825"/>
          </a:xfrm>
        </p:spPr>
        <p:txBody>
          <a:bodyPr/>
          <a:lstStyle/>
          <a:p>
            <a:fld id="{0E728840-E36F-4BC1-B53D-A7CED3C478EC}" type="datetimeFigureOut">
              <a:rPr lang="ru-RU" smtClean="0"/>
              <a:t>23-05-2018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799" y="5870576"/>
            <a:ext cx="3670469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719" y="5870576"/>
            <a:ext cx="413375" cy="377825"/>
          </a:xfrm>
        </p:spPr>
        <p:txBody>
          <a:bodyPr/>
          <a:lstStyle/>
          <a:p>
            <a:fld id="{0D7C4C3B-336E-4332-8B78-B477F0B6815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4732865"/>
            <a:ext cx="759857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8701" y="932112"/>
            <a:ext cx="656987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5299603"/>
            <a:ext cx="7598570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8840-E36F-4BC1-B53D-A7CED3C478EC}" type="datetimeFigureOut">
              <a:rPr lang="ru-RU" smtClean="0"/>
              <a:t>23-05-2018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C4C3B-336E-4332-8B78-B477F0B68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09602"/>
            <a:ext cx="7598570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7598571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8840-E36F-4BC1-B53D-A7CED3C478EC}" type="datetimeFigureOut">
              <a:rPr lang="ru-RU" smtClean="0"/>
              <a:t>23-05-2018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C4C3B-336E-4332-8B78-B477F0B68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678400" y="274320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6206" y="823337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01" y="609602"/>
            <a:ext cx="71627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23406" y="3352800"/>
            <a:ext cx="7004388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599" y="4343400"/>
            <a:ext cx="7614275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8840-E36F-4BC1-B53D-A7CED3C478EC}" type="datetimeFigureOut">
              <a:rPr lang="ru-RU" smtClean="0"/>
              <a:t>23-05-2018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C4C3B-336E-4332-8B78-B477F0B68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2" y="3308581"/>
            <a:ext cx="7598569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4777381"/>
            <a:ext cx="759857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8840-E36F-4BC1-B53D-A7CED3C478EC}" type="datetimeFigureOut">
              <a:rPr lang="ru-RU" smtClean="0"/>
              <a:t>23-05-2018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C4C3B-336E-4332-8B78-B477F0B68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78400" y="274320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6206" y="823337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744201" y="609602"/>
            <a:ext cx="71627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350" y="3886200"/>
            <a:ext cx="7601577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49" y="4775200"/>
            <a:ext cx="7601577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8840-E36F-4BC1-B53D-A7CED3C478EC}" type="datetimeFigureOut">
              <a:rPr lang="ru-RU" smtClean="0"/>
              <a:t>23-05-2018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C4C3B-336E-4332-8B78-B477F0B68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09602"/>
            <a:ext cx="7598570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351" y="3505200"/>
            <a:ext cx="759857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759857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8840-E36F-4BC1-B53D-A7CED3C478EC}" type="datetimeFigureOut">
              <a:rPr lang="ru-RU" smtClean="0"/>
              <a:t>23-05-2018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C4C3B-336E-4332-8B78-B477F0B68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8840-E36F-4BC1-B53D-A7CED3C478EC}" type="datetimeFigureOut">
              <a:rPr lang="ru-RU" smtClean="0"/>
              <a:t>23-05-2018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C4C3B-336E-4332-8B78-B477F0B681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14351" y="609601"/>
            <a:ext cx="7598569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4006" y="609600"/>
            <a:ext cx="1618914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609600"/>
            <a:ext cx="5874087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8840-E36F-4BC1-B53D-A7CED3C478EC}" type="datetimeFigureOut">
              <a:rPr lang="ru-RU" smtClean="0"/>
              <a:t>23-05-2018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C4C3B-336E-4332-8B78-B477F0B68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8840-E36F-4BC1-B53D-A7CED3C478EC}" type="datetimeFigureOut">
              <a:rPr lang="ru-RU" smtClean="0"/>
              <a:t>23-05-2018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C4C3B-336E-4332-8B78-B477F0B68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3308581"/>
            <a:ext cx="7598570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49" y="4777381"/>
            <a:ext cx="759857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8840-E36F-4BC1-B53D-A7CED3C478EC}" type="datetimeFigureOut">
              <a:rPr lang="ru-RU" smtClean="0"/>
              <a:t>23-05-2018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C4C3B-336E-4332-8B78-B477F0B68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1" y="2142067"/>
            <a:ext cx="3746501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66421" y="2142068"/>
            <a:ext cx="3746499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8840-E36F-4BC1-B53D-A7CED3C478EC}" type="datetimeFigureOut">
              <a:rPr lang="ru-RU" smtClean="0"/>
              <a:t>23-05-2018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C4C3B-336E-4332-8B78-B477F0B68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0252" y="2218267"/>
            <a:ext cx="35317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1" y="2870201"/>
            <a:ext cx="3747692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3" y="2226734"/>
            <a:ext cx="354211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67612" y="2870201"/>
            <a:ext cx="3746501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8840-E36F-4BC1-B53D-A7CED3C478EC}" type="datetimeFigureOut">
              <a:rPr lang="ru-RU" smtClean="0"/>
              <a:t>23-05-2018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C4C3B-336E-4332-8B78-B477F0B68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8840-E36F-4BC1-B53D-A7CED3C478EC}" type="datetimeFigureOut">
              <a:rPr lang="ru-RU" smtClean="0"/>
              <a:t>23-05-2018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C4C3B-336E-4332-8B78-B477F0B68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8840-E36F-4BC1-B53D-A7CED3C478EC}" type="datetimeFigureOut">
              <a:rPr lang="ru-RU" smtClean="0"/>
              <a:t>23-05-2018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C4C3B-336E-4332-8B78-B477F0B68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074333"/>
            <a:ext cx="276066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6151" y="609601"/>
            <a:ext cx="4626770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3445933"/>
            <a:ext cx="276066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8840-E36F-4BC1-B53D-A7CED3C478EC}" type="datetimeFigureOut">
              <a:rPr lang="ru-RU" smtClean="0"/>
              <a:t>23-05-2018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C4C3B-336E-4332-8B78-B477F0B68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600200"/>
            <a:ext cx="4623490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2190" y="914400"/>
            <a:ext cx="2460731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2971800"/>
            <a:ext cx="4623490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8840-E36F-4BC1-B53D-A7CED3C478EC}" type="datetimeFigureOut">
              <a:rPr lang="ru-RU" smtClean="0"/>
              <a:t>23-05-2018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C4C3B-336E-4332-8B78-B477F0B68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09601"/>
            <a:ext cx="7598569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142068"/>
            <a:ext cx="7598569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42245" y="5870576"/>
            <a:ext cx="120015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E728840-E36F-4BC1-B53D-A7CED3C478EC}" type="datetimeFigureOut">
              <a:rPr lang="ru-RU" smtClean="0"/>
              <a:t>23-05-2018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870576"/>
            <a:ext cx="5870744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99546" y="5870576"/>
            <a:ext cx="413375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D7C4C3B-336E-4332-8B78-B477F0B6815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852936"/>
            <a:ext cx="5398295" cy="2421464"/>
          </a:xfrm>
        </p:spPr>
        <p:txBody>
          <a:bodyPr>
            <a:noAutofit/>
          </a:bodyPr>
          <a:lstStyle/>
          <a:p>
            <a:pPr algn="l"/>
            <a:r>
              <a:rPr lang="ru-RU" sz="4400" b="1" dirty="0" smtClean="0"/>
              <a:t>Техника безопасности  и правила обращения  с </a:t>
            </a:r>
            <a:r>
              <a:rPr lang="ru-RU" sz="4400" b="1" dirty="0" smtClean="0"/>
              <a:t>электроприборами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5373893"/>
            <a:ext cx="165618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Учитель технологии СОШ № 9 Г. Холмска </a:t>
            </a:r>
            <a:r>
              <a:rPr lang="ru-RU" sz="2000" dirty="0" err="1" smtClean="0"/>
              <a:t>Жогло</a:t>
            </a:r>
            <a:r>
              <a:rPr lang="ru-RU" sz="2000" dirty="0" smtClean="0"/>
              <a:t> Ю. 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598569" cy="1456267"/>
          </a:xfrm>
        </p:spPr>
        <p:txBody>
          <a:bodyPr/>
          <a:lstStyle/>
          <a:p>
            <a:r>
              <a:rPr lang="ru-RU" b="1" dirty="0" smtClean="0"/>
              <a:t>Электрический ток в быту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04864"/>
            <a:ext cx="7598569" cy="3649133"/>
          </a:xfrm>
        </p:spPr>
        <p:txBody>
          <a:bodyPr>
            <a:noAutofit/>
          </a:bodyPr>
          <a:lstStyle/>
          <a:p>
            <a:pPr>
              <a:buClr>
                <a:srgbClr val="92D050"/>
              </a:buClr>
              <a:buFont typeface="Wingdings" pitchFamily="2" charset="2"/>
              <a:buChar char="Ø"/>
            </a:pPr>
            <a:r>
              <a:rPr lang="ru-RU" sz="2800" dirty="0" smtClean="0"/>
              <a:t>Значение электричества в жизни человека очень велико. В быту, т, е. в повседневной жизни человека, электрический ток используется как для освещения жилых помещений, так и для питания различных бытовых приборов. С помощью этих приборов можно приготовить пищу (электроплитка, духовка), выстирать и отутюжить белье (стиральная машина, утюг), убрать помещение (пылесос), длительное время сохранять продукты свежими (холодильник) и т. д.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598569" cy="1456267"/>
          </a:xfrm>
        </p:spPr>
        <p:txBody>
          <a:bodyPr>
            <a:normAutofit/>
          </a:bodyPr>
          <a:lstStyle/>
          <a:p>
            <a:r>
              <a:rPr lang="ru-RU" b="1" dirty="0" smtClean="0"/>
              <a:t>Техника безопасности и правила обращения с электроприборами </a:t>
            </a:r>
            <a:r>
              <a:rPr lang="ru-RU" sz="5300" b="1" dirty="0" smtClean="0"/>
              <a:t>:</a:t>
            </a:r>
            <a:endParaRPr lang="ru-RU" sz="5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7598569" cy="3649133"/>
          </a:xfrm>
        </p:spPr>
        <p:txBody>
          <a:bodyPr/>
          <a:lstStyle/>
          <a:p>
            <a:pPr>
              <a:buClr>
                <a:srgbClr val="66FFCC"/>
              </a:buClr>
              <a:buFont typeface="Wingdings" pitchFamily="2" charset="2"/>
              <a:buChar char="Ø"/>
            </a:pPr>
            <a:r>
              <a:rPr lang="ru-RU" sz="3200" dirty="0" smtClean="0"/>
              <a:t>Ни в коем случае нельзя касаться оголенных проводов, по которым идет электрический ток.</a:t>
            </a:r>
          </a:p>
          <a:p>
            <a:pPr>
              <a:buClr>
                <a:srgbClr val="66FFCC"/>
              </a:buClr>
              <a:buFont typeface="Wingdings" pitchFamily="2" charset="2"/>
              <a:buChar char="v"/>
            </a:pPr>
            <a:r>
              <a:rPr lang="ru-RU" sz="3200" dirty="0" smtClean="0"/>
              <a:t>Нельзя проверять наличие электрического тока в приборах или проводах пальцами. </a:t>
            </a:r>
            <a:endParaRPr lang="ru-RU" sz="3200" dirty="0"/>
          </a:p>
        </p:txBody>
      </p:sp>
      <p:pic>
        <p:nvPicPr>
          <p:cNvPr id="1026" name="Picture 2" descr="C:\Users\Sergey\Desktop\ne-trogay-povrezhdennyy-prov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3" y="3933056"/>
            <a:ext cx="4283968" cy="2924944"/>
          </a:xfrm>
          <a:prstGeom prst="rect">
            <a:avLst/>
          </a:prstGeom>
          <a:noFill/>
        </p:spPr>
      </p:pic>
      <p:pic>
        <p:nvPicPr>
          <p:cNvPr id="1027" name="Picture 3" descr="C:\Users\Sergey\Desktop\image00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556792"/>
            <a:ext cx="3024336" cy="2016224"/>
          </a:xfrm>
          <a:prstGeom prst="rect">
            <a:avLst/>
          </a:prstGeom>
          <a:noFill/>
        </p:spPr>
      </p:pic>
      <p:pic>
        <p:nvPicPr>
          <p:cNvPr id="1030" name="Picture 6" descr="C:\Users\Sergey\Desktop\946bd408888d421a7611e5e8ef97cbd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93704"/>
            <a:ext cx="2664296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5720" y="-45720"/>
            <a:ext cx="45719" cy="45719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7598569" cy="3649133"/>
          </a:xfrm>
        </p:spPr>
        <p:txBody>
          <a:bodyPr>
            <a:normAutofit lnSpcReduction="10000"/>
          </a:bodyPr>
          <a:lstStyle/>
          <a:p>
            <a:pPr>
              <a:buClr>
                <a:srgbClr val="00FFCC"/>
              </a:buClr>
              <a:buFont typeface="Wingdings" pitchFamily="2" charset="2"/>
              <a:buChar char="Ø"/>
            </a:pPr>
            <a:r>
              <a:rPr lang="ru-RU" sz="2800" dirty="0" smtClean="0"/>
              <a:t>Нельзя позволять детям играть у розеток, втыкать в них шпильки, булавки, дергать провода, так как это может привести к поражению током.</a:t>
            </a:r>
          </a:p>
          <a:p>
            <a:pPr>
              <a:buClr>
                <a:srgbClr val="FF3300"/>
              </a:buClr>
              <a:buSzPct val="103000"/>
              <a:buFont typeface="Wingdings" pitchFamily="2" charset="2"/>
              <a:buChar char="q"/>
            </a:pPr>
            <a:r>
              <a:rPr lang="ru-RU" sz="2800" dirty="0" smtClean="0"/>
              <a:t>Нельзя вешать одежду и другие вещи на выключатели, ролики и провода, так как провода могут оборваться. Коснувшись один другого, они вызовут пожар.</a:t>
            </a:r>
          </a:p>
          <a:p>
            <a:endParaRPr lang="ru-RU" sz="2800" dirty="0"/>
          </a:p>
        </p:txBody>
      </p:sp>
      <p:pic>
        <p:nvPicPr>
          <p:cNvPr id="5122" name="Picture 2" descr="C:\Users\Sergey\Desktop\800px_COLOURBOX5297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24783"/>
            <a:ext cx="3419872" cy="3233217"/>
          </a:xfrm>
          <a:prstGeom prst="rect">
            <a:avLst/>
          </a:prstGeom>
          <a:noFill/>
        </p:spPr>
      </p:pic>
      <p:pic>
        <p:nvPicPr>
          <p:cNvPr id="5123" name="Picture 3" descr="C:\Users\Sergey\Desktop\shock294.gi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1552" y="3257600"/>
            <a:ext cx="4032448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5720" y="-45720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7598569" cy="3649133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0000FF"/>
              </a:buClr>
              <a:buFont typeface="Wingdings" pitchFamily="2" charset="2"/>
              <a:buChar char="v"/>
            </a:pPr>
            <a:r>
              <a:rPr lang="ru-RU" sz="2800" dirty="0" smtClean="0"/>
              <a:t>Опасно включать и выключать электрические лампочки, а также бытовые приборы мокрыми руками. Заменять перегоревшие лампочки нужно при отключенном выключателе.</a:t>
            </a:r>
          </a:p>
          <a:p>
            <a:pPr marL="285750" lvl="8" indent="-285750">
              <a:buClr>
                <a:srgbClr val="9900FF"/>
              </a:buClr>
              <a:buFont typeface="Wingdings" pitchFamily="2" charset="2"/>
              <a:buChar char="ü"/>
            </a:pPr>
            <a:r>
              <a:rPr lang="ru-RU" sz="2800" dirty="0" smtClean="0"/>
              <a:t>Категорически запрещается пользоваться бытовыми электроприборами, по корпусу которых проходит ток (прибор «кусается»). Штепсельную вилку при включении и выключении приборов нужно брать за пластмассовую колодку, а не за провод.</a:t>
            </a:r>
          </a:p>
          <a:p>
            <a:pPr>
              <a:buClr>
                <a:srgbClr val="0000FF"/>
              </a:buClr>
              <a:buFont typeface="Wingdings" pitchFamily="2" charset="2"/>
              <a:buChar char="v"/>
            </a:pPr>
            <a:endParaRPr lang="ru-RU" dirty="0"/>
          </a:p>
        </p:txBody>
      </p:sp>
      <p:pic>
        <p:nvPicPr>
          <p:cNvPr id="4097" name="Picture 1" descr="C:\Users\Sergey\Desktop\0017-008-Za-vilku-elektropribora-nelzja-brats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45025"/>
            <a:ext cx="4355976" cy="3212976"/>
          </a:xfrm>
          <a:prstGeom prst="rect">
            <a:avLst/>
          </a:prstGeom>
          <a:noFill/>
        </p:spPr>
      </p:pic>
      <p:pic>
        <p:nvPicPr>
          <p:cNvPr id="4098" name="Picture 2" descr="C:\Users\Sergey\Desktop\CHto-takoe-korotkoe-zamyikanie-i-ego-prichiny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6370" y="3677463"/>
            <a:ext cx="4777630" cy="3180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5720" y="-45720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7598569" cy="3649133"/>
          </a:xfrm>
        </p:spPr>
        <p:txBody>
          <a:bodyPr>
            <a:normAutofit/>
          </a:bodyPr>
          <a:lstStyle/>
          <a:p>
            <a:pPr>
              <a:buClr>
                <a:srgbClr val="FF66CC"/>
              </a:buClr>
              <a:buFont typeface="Wingdings" pitchFamily="2" charset="2"/>
              <a:buChar char="Ø"/>
            </a:pPr>
            <a:r>
              <a:rPr lang="ru-RU" sz="2400" dirty="0" smtClean="0"/>
              <a:t>Приборы, в которых кипятят воду, готовят пищу (электрочайники, кастрюли), нельзя включать в сеть пустыми. Их нужно наполнить водой не меньше чем на одну треть. Когда наливают воду в чайник или кастрюлю, они должны быть обязательно выключены.</a:t>
            </a:r>
          </a:p>
          <a:p>
            <a:pPr>
              <a:buClr>
                <a:srgbClr val="FF66CC"/>
              </a:buClr>
              <a:buFont typeface="Wingdings" pitchFamily="2" charset="2"/>
              <a:buChar char="Ø"/>
            </a:pPr>
            <a:r>
              <a:rPr lang="ru-RU" sz="2400" dirty="0" smtClean="0"/>
              <a:t>Нужно следить также и за тем, чтобы шнуры, снятые с приборов, не оставались присоединенными к штепсельной розетке, потому что при случайном прикосновении к ним возможно поражение током.</a:t>
            </a:r>
          </a:p>
          <a:p>
            <a:pPr>
              <a:buClr>
                <a:srgbClr val="FF66CC"/>
              </a:buClr>
              <a:buFont typeface="Wingdings" pitchFamily="2" charset="2"/>
              <a:buChar char="Ø"/>
            </a:pPr>
            <a:endParaRPr lang="ru-RU" sz="2400" dirty="0"/>
          </a:p>
        </p:txBody>
      </p:sp>
      <p:pic>
        <p:nvPicPr>
          <p:cNvPr id="3073" name="Picture 1" descr="C:\Users\Sergey\Desktop\CHto-takoe-korotkoe-zamyikanie-i-ego-prichiny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5065"/>
            <a:ext cx="3851920" cy="2852936"/>
          </a:xfrm>
          <a:prstGeom prst="rect">
            <a:avLst/>
          </a:prstGeom>
          <a:noFill/>
        </p:spPr>
      </p:pic>
      <p:pic>
        <p:nvPicPr>
          <p:cNvPr id="3074" name="Picture 2" descr="C:\Users\Sergey\Desktop\szhigayut-elektrichestvo-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557430"/>
            <a:ext cx="4932040" cy="3300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3996952" y="0"/>
            <a:ext cx="197667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7598569" cy="3649133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0066CC"/>
              </a:buClr>
              <a:buFont typeface="Wingdings" pitchFamily="2" charset="2"/>
              <a:buChar char="Ø"/>
            </a:pPr>
            <a:r>
              <a:rPr lang="ru-RU" sz="2800" dirty="0" smtClean="0"/>
              <a:t>Включать и выключать любой электробытовой прибор нужно одной рукой, желательно правой, не касаясь при этом водопроводных, газовых и отопительных труб.</a:t>
            </a:r>
          </a:p>
          <a:p>
            <a:pPr>
              <a:buClr>
                <a:srgbClr val="00FF00"/>
              </a:buClr>
              <a:buFont typeface="Wingdings" pitchFamily="2" charset="2"/>
              <a:buChar char="Ø"/>
            </a:pPr>
            <a:r>
              <a:rPr lang="ru-RU" sz="2800" dirty="0" smtClean="0"/>
              <a:t>Чтобы избежать пожара, бытовые электроприборы нужно устанавливать на специальных подставках (керамических, металлических или из асбеста) и на безопасном расстоянии от легко загорающихся предметов (занавесей, портьер, скатертей).</a:t>
            </a:r>
          </a:p>
          <a:p>
            <a:endParaRPr lang="ru-RU" dirty="0"/>
          </a:p>
        </p:txBody>
      </p:sp>
      <p:pic>
        <p:nvPicPr>
          <p:cNvPr id="2049" name="Picture 1" descr="C:\Users\Sergey\Desktop\6ea4397bf3a66c745b1637b82083520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9448"/>
            <a:ext cx="4571441" cy="349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7598569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Нельзя оставлять включенные электроприборы без надзора или поручать наблюдать за ними детям. Это может привести к пожару.</a:t>
            </a:r>
          </a:p>
        </p:txBody>
      </p:sp>
      <p:pic>
        <p:nvPicPr>
          <p:cNvPr id="26626" name="Picture 2" descr="C:\Users\Sergey\Desktop\53fc33c7272071.961778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556792"/>
            <a:ext cx="3917236" cy="2448272"/>
          </a:xfrm>
          <a:prstGeom prst="rect">
            <a:avLst/>
          </a:prstGeom>
          <a:noFill/>
        </p:spPr>
      </p:pic>
      <p:pic>
        <p:nvPicPr>
          <p:cNvPr id="26627" name="Picture 3" descr="C:\Users\Sergey\Desktop\vetkovski_raion_fire_rescue_zhuchki_2-1024x8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556792"/>
            <a:ext cx="3672408" cy="2465217"/>
          </a:xfrm>
          <a:prstGeom prst="rect">
            <a:avLst/>
          </a:prstGeom>
          <a:noFill/>
        </p:spPr>
      </p:pic>
      <p:pic>
        <p:nvPicPr>
          <p:cNvPr id="26628" name="Picture 4" descr="C:\Users\Sergey\Desktop\sentjabr-zhuchki1-0x0-t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4005064"/>
            <a:ext cx="3135313" cy="2870399"/>
          </a:xfrm>
          <a:prstGeom prst="rect">
            <a:avLst/>
          </a:prstGeom>
          <a:noFill/>
        </p:spPr>
      </p:pic>
      <p:pic>
        <p:nvPicPr>
          <p:cNvPr id="26629" name="Picture 5" descr="C:\Users\Sergey\Desktop\el-prib1-0x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4005064"/>
            <a:ext cx="4294108" cy="2852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2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136</TotalTime>
  <Words>398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Тема2</vt:lpstr>
      <vt:lpstr>Техника безопасности  и правила обращения  с электроприборами </vt:lpstr>
      <vt:lpstr>Электрический ток в быту</vt:lpstr>
      <vt:lpstr>Техника безопасности и правила обращения с электроприборами 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безопасности  и правила обращения  с электроприборами</dc:title>
  <dc:creator>Sergey</dc:creator>
  <cp:lastModifiedBy>teacher18</cp:lastModifiedBy>
  <cp:revision>15</cp:revision>
  <dcterms:created xsi:type="dcterms:W3CDTF">2018-04-27T03:59:44Z</dcterms:created>
  <dcterms:modified xsi:type="dcterms:W3CDTF">2018-05-22T21:28:25Z</dcterms:modified>
</cp:coreProperties>
</file>