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71" r:id="rId11"/>
    <p:sldId id="267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984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1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639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116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081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608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31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510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44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27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216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6F373-38E1-4004-A5BB-C439C2B6AFB1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FA69F-D482-45A9-A12D-DD2D93314D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135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Правила безопасности на уроках </a:t>
            </a:r>
            <a:r>
              <a:rPr lang="ru-RU" dirty="0" err="1" smtClean="0"/>
              <a:t>электротехнологии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837" y="3830638"/>
            <a:ext cx="9120188" cy="1655762"/>
          </a:xfrm>
        </p:spPr>
        <p:txBody>
          <a:bodyPr>
            <a:noAutofit/>
          </a:bodyPr>
          <a:lstStyle/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Выполнил ученик 8 а класса школы 9  желтяк  </a:t>
            </a:r>
            <a:r>
              <a:rPr lang="ru-RU" sz="2000" b="1" dirty="0" err="1" smtClean="0"/>
              <a:t>дмитрий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34769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ТРЕБОВАНИЯ БЕЗОПАСНОСТИ ПЕРЕД НАЧАЛОМ РАБОТЫ Надеть спецодежду, волосы тщательно заправить под берет. Проверить состояние и исправность инструмента. Подготовить необходимые для работы материалы и разложить на указанные места. Подготовить к работе средства индивидуальной защиты. При пайке деталей и проводов с использованием </a:t>
            </a:r>
            <a:r>
              <a:rPr lang="ru-RU" dirty="0" err="1" smtClean="0"/>
              <a:t>оловяно</a:t>
            </a:r>
            <a:r>
              <a:rPr lang="ru-RU" dirty="0" smtClean="0"/>
              <a:t>-свинцовых припоев включить вытяжную вентиляцию</a:t>
            </a:r>
          </a:p>
          <a:p>
            <a:r>
              <a:rPr lang="ru-RU" dirty="0" smtClean="0"/>
              <a:t>Надеть спецодежду, волосы тщательно заправить под берет.</a:t>
            </a:r>
          </a:p>
          <a:p>
            <a:r>
              <a:rPr lang="ru-RU" dirty="0" smtClean="0"/>
              <a:t>Проверить состояние и исправность инструмента.</a:t>
            </a:r>
          </a:p>
          <a:p>
            <a:r>
              <a:rPr lang="ru-RU" dirty="0" smtClean="0"/>
              <a:t>Подготовить необходимые для работы материалы и разложить на указанные места.</a:t>
            </a:r>
          </a:p>
          <a:p>
            <a:r>
              <a:rPr lang="ru-RU" dirty="0" smtClean="0"/>
              <a:t>Подготовить к работе средства индивидуальной защиты.</a:t>
            </a:r>
          </a:p>
          <a:p>
            <a:r>
              <a:rPr lang="ru-RU" dirty="0" smtClean="0"/>
              <a:t>При пайке деталей и проводов с использованием </a:t>
            </a:r>
            <a:r>
              <a:rPr lang="ru-RU" dirty="0" err="1" smtClean="0"/>
              <a:t>оловяно</a:t>
            </a:r>
            <a:r>
              <a:rPr lang="ru-RU" dirty="0" smtClean="0"/>
              <a:t>-свинцовых припоев включить вытяжную вентиляцию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061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ТРЕБОВАНИЯ БЕЗОПАСНОСТИ ВО ВРЕМЯ РАБОТЫ . Запрещается подавать на рабочие столы учащимся напряжение выше 42 В переменного и 110 В постоянного тока. Собирать электрические схемы , производить в них переключение необходимо только при отсутствии напряжения. Источник тока подключать в последнюю очередь. Электрические схемы собирать так, чтобы провода не перекрещивались, не были натянуты и не скручивались петлями. При пайке использовать в качестве флюса только канифоль. Собранную электрическую схему включать под напряжением только после проверки ее учителем. При работе возле электрических приборов и машин следить, чтобы руки, одежда и волосы не касались вращающихся деталей и оголенных проводов. Не проверять наличие напряжения прикосновением пальцев, использовать для этого указатель напряжения. Не оставлять без надзора не выключенные электрические устройства.</a:t>
            </a:r>
          </a:p>
          <a:p>
            <a:r>
              <a:rPr lang="ru-RU" dirty="0" smtClean="0"/>
              <a:t>Запрещается подавать на рабочие столы учащимся напряжение выше 42 В переменного и 110 В постоянного тока.</a:t>
            </a:r>
          </a:p>
          <a:p>
            <a:r>
              <a:rPr lang="ru-RU" dirty="0" smtClean="0"/>
              <a:t>Собирать электрические схемы , производить в них переключение необходимо только при отсутствии напряжения. Источник тока подключать в последнюю очередь.</a:t>
            </a:r>
          </a:p>
          <a:p>
            <a:r>
              <a:rPr lang="ru-RU" dirty="0" smtClean="0"/>
              <a:t>Электрические схемы собирать так, чтобы провода не перекрещивались, не были натянуты и не скручивались петлями.</a:t>
            </a:r>
          </a:p>
          <a:p>
            <a:r>
              <a:rPr lang="ru-RU" dirty="0" smtClean="0"/>
              <a:t>При пайке использовать в качестве флюса только канифоль.</a:t>
            </a:r>
          </a:p>
          <a:p>
            <a:r>
              <a:rPr lang="ru-RU" dirty="0" smtClean="0"/>
              <a:t>Собранную электрическую схему включать под напряжением только после проверки ее учителем.</a:t>
            </a:r>
          </a:p>
          <a:p>
            <a:r>
              <a:rPr lang="ru-RU" dirty="0" smtClean="0"/>
              <a:t>При работе возле электрических приборов и машин следить, чтобы руки, одежда и волосы не касались вращающихся деталей и оголенных проводов.</a:t>
            </a:r>
          </a:p>
          <a:p>
            <a:r>
              <a:rPr lang="ru-RU" dirty="0" smtClean="0"/>
              <a:t>Не проверять наличие напряжения прикосновением пальцев, использовать для этого указатель напряжения.</a:t>
            </a:r>
          </a:p>
          <a:p>
            <a:r>
              <a:rPr lang="ru-RU" dirty="0" smtClean="0"/>
              <a:t>Не оставлять без надзора не выключенные электрические устройства.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15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ТРЕБОВАНИЯ БЕЗОПАСНОСТИ В АВАРИЙНЫХ СИТУАЦИЯХ. Во всех случаях обнаружения повреждений электропроводки, оборудования, измерительных приборов немедленно отключить питание и сообщить об этом учителю. При загорании электрооборудования немедленно выключить рубильник и приступить к тушению возгорания углекислотным, порошковым огнетушителем или песком. При получении учащимся травмы оказать первую помощь пострадавшему, сообщить об этом администрации учреждения, при необходимости отправить пострадавшего в ближайшее лечебное учебное учреждение.</a:t>
            </a:r>
          </a:p>
          <a:p>
            <a:r>
              <a:rPr lang="ru-RU" dirty="0" smtClean="0"/>
              <a:t>Во всех случаях обнаружения повреждений электропроводки, оборудования, измерительных приборов немедленно отключить питание и сообщить об этом учителю.</a:t>
            </a:r>
          </a:p>
          <a:p>
            <a:r>
              <a:rPr lang="ru-RU" dirty="0" smtClean="0"/>
              <a:t>При загорании электрооборудования немедленно выключить рубильник и приступить к тушению возгорания углекислотным, порошковым огнетушителем или песком.</a:t>
            </a:r>
          </a:p>
          <a:p>
            <a:r>
              <a:rPr lang="ru-RU" dirty="0" smtClean="0"/>
              <a:t>При получении учащимся травмы оказать первую помощь пострадавшему, сообщить об этом администрации учреждения, при необходимости отправить пострадавшего в ближайшее лечебное учебное учреждение.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2709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ТРЕБОВАНИЯ БЕЗОПАСНОСТИ ПО ОКОНЧАНИИ РАБОТЫ Отключить электрическую схему от источника тока. Привести в порядок рабочее место и инструменты, выключить вытяжную вентиляцию. Снять спецодежду и тщательно вымыть руки с мылом.</a:t>
            </a:r>
          </a:p>
          <a:p>
            <a:r>
              <a:rPr lang="ru-RU" dirty="0" smtClean="0"/>
              <a:t>Отключить электрическую схему от источника тока.</a:t>
            </a:r>
          </a:p>
          <a:p>
            <a:r>
              <a:rPr lang="ru-RU" dirty="0" smtClean="0"/>
              <a:t>Привести в порядок рабочее место и инструменты, выключить вытяжную вентиляцию. Снять спецодежду и тщательно вымыть руки с мылом.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0765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2" name="Picture 8" descr="http://player.myshared.ru/4/41978/slides/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02" y="0"/>
            <a:ext cx="9956800" cy="746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6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layer.myshared.ru/4/41978/slides/slide_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-132736"/>
            <a:ext cx="92456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39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layer.myshared.ru/4/41978/slides/slide_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102" y="0"/>
            <a:ext cx="9652000" cy="723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9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arhivurokov.ru/kopilka/uploads/user_file_55f5355f0547c/img_user_file_55f5355f0547c_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144" y="1825625"/>
            <a:ext cx="773571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25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layer.myshared.ru/4/41978/slides/slide_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450" y="228600"/>
            <a:ext cx="88392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11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player.myshared.ru/4/41978/slides/slide_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82296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43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player.myshared.ru/4/41978/slides/slide_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92456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11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 smtClean="0"/>
              <a:t>1. ОБЩИЕ ТРЕБОВАНИЯ БЕЗОПАСНОСТИ</a:t>
            </a:r>
          </a:p>
          <a:p>
            <a:endParaRPr lang="ru-RU" dirty="0" smtClean="0"/>
          </a:p>
          <a:p>
            <a:r>
              <a:rPr lang="ru-RU" dirty="0" smtClean="0"/>
              <a:t>К электромонтажным работам допускаются лица, прошедшие медицинский осмотр и инструктаж по охране труда. К электромонтажным работам допускаются учащиеся с 5 класса. Опасные и вредные производственные факторы:</a:t>
            </a:r>
          </a:p>
          <a:p>
            <a:r>
              <a:rPr lang="ru-RU" dirty="0" smtClean="0"/>
              <a:t>К электромонтажным работам допускаются лица, прошедшие медицинский осмотр и инструктаж по охране труда. К электромонтажным работам допускаются учащиеся с 5 класса.</a:t>
            </a:r>
          </a:p>
          <a:p>
            <a:r>
              <a:rPr lang="ru-RU" dirty="0" smtClean="0"/>
              <a:t>Опасные и вредные производственные факторы:</a:t>
            </a:r>
          </a:p>
          <a:p>
            <a:r>
              <a:rPr lang="ru-RU" dirty="0" smtClean="0"/>
              <a:t>-- поражение электрическим током при прикосновении к оголенным проводам и при работе с приборами, находящимися под напряжением;</a:t>
            </a:r>
          </a:p>
          <a:p>
            <a:endParaRPr lang="ru-RU" dirty="0" smtClean="0"/>
          </a:p>
          <a:p>
            <a:r>
              <a:rPr lang="ru-RU" dirty="0" smtClean="0"/>
              <a:t>-- </a:t>
            </a:r>
            <a:r>
              <a:rPr lang="ru-RU" dirty="0" err="1" smtClean="0"/>
              <a:t>травмирование</a:t>
            </a:r>
            <a:r>
              <a:rPr lang="ru-RU" dirty="0" smtClean="0"/>
              <a:t> рук при работе неисправным инструментом;</a:t>
            </a:r>
          </a:p>
          <a:p>
            <a:endParaRPr lang="ru-RU" dirty="0" smtClean="0"/>
          </a:p>
          <a:p>
            <a:r>
              <a:rPr lang="ru-RU" dirty="0" smtClean="0"/>
              <a:t>-- пайка деталей, проводов с использованием </a:t>
            </a:r>
            <a:r>
              <a:rPr lang="ru-RU" dirty="0" err="1" smtClean="0"/>
              <a:t>оловяно</a:t>
            </a:r>
            <a:r>
              <a:rPr lang="ru-RU" dirty="0" smtClean="0"/>
              <a:t>-свинцовых припоев</a:t>
            </a:r>
          </a:p>
          <a:p>
            <a:endParaRPr lang="ru-RU" dirty="0" smtClean="0"/>
          </a:p>
          <a:p>
            <a:r>
              <a:rPr lang="ru-RU" dirty="0" smtClean="0"/>
              <a:t>При выполнении электромонтажных работ используется специальная одежда: халат хлопчатобумажный, берет, а также индивидуальные средства защиты: диэлектрические перчатки, диэлектрический коврик, указатель напряжения и инструмент с изолированными ручками. При получении учащимися травмы оказать первую помощь пострадавшему, сообщить об этом администрации учреждения, родителям пострадавшего, при необходимости отправить пострадавшего в ближайшее лечебное учреждение. После выполнения электромонтажных работ вымыть руки с мылом.</a:t>
            </a:r>
          </a:p>
          <a:p>
            <a:r>
              <a:rPr lang="ru-RU" dirty="0" smtClean="0"/>
              <a:t>При выполнении электромонтажных работ используется специальная одежда: халат хлопчатобумажный, берет, а также индивидуальные средства защиты: диэлектрические перчатки, диэлектрический коврик, указатель напряжения и инструмент с изолированными ручками.</a:t>
            </a:r>
          </a:p>
          <a:p>
            <a:r>
              <a:rPr lang="ru-RU" dirty="0" smtClean="0"/>
              <a:t>При получении учащимися травмы оказать первую помощь пострадавшему, сообщить об этом администрации учреждения, родителям пострадавшего, при необходимости отправить пострадавшего в ближайшее лечебное учреждение.</a:t>
            </a:r>
          </a:p>
          <a:p>
            <a:r>
              <a:rPr lang="ru-RU" dirty="0" smtClean="0"/>
              <a:t>После выполнения электромонтажных работ вымыть руки с мылом.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611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793</Words>
  <Application>Microsoft Office PowerPoint</Application>
  <PresentationFormat>Широкоэкранный</PresentationFormat>
  <Paragraphs>45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Правила безопасности на уроках электротехнологии.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при выполнении электротехнических работ.</dc:title>
  <dc:creator>Пользователь Windows</dc:creator>
  <cp:lastModifiedBy>Пользователь Windows</cp:lastModifiedBy>
  <cp:revision>6</cp:revision>
  <dcterms:created xsi:type="dcterms:W3CDTF">2018-04-12T13:09:52Z</dcterms:created>
  <dcterms:modified xsi:type="dcterms:W3CDTF">2018-04-12T20:33:36Z</dcterms:modified>
</cp:coreProperties>
</file>