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435" autoAdjust="0"/>
    <p:restoredTop sz="94163" autoAdjust="0"/>
  </p:normalViewPr>
  <p:slideViewPr>
    <p:cSldViewPr>
      <p:cViewPr>
        <p:scale>
          <a:sx n="42" d="100"/>
          <a:sy n="42" d="100"/>
        </p:scale>
        <p:origin x="-1062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72FB3-BCA7-4006-9B2B-E15685099B3C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07836-35F4-4CEC-BE5A-47DDA743C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БУДНИ В НАШЕЙ ГРУППЕ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МЛАДШАЯ ГРУППА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открытое занятие\SAM_02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8604"/>
            <a:ext cx="3500462" cy="2625347"/>
          </a:xfrm>
          <a:prstGeom prst="rect">
            <a:avLst/>
          </a:prstGeom>
          <a:noFill/>
        </p:spPr>
      </p:pic>
      <p:pic>
        <p:nvPicPr>
          <p:cNvPr id="1027" name="Picture 3" descr="C:\Users\USER\Pictures\открытое занятие\SAM_02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286124"/>
            <a:ext cx="3543290" cy="2657468"/>
          </a:xfrm>
          <a:prstGeom prst="rect">
            <a:avLst/>
          </a:prstGeom>
          <a:noFill/>
        </p:spPr>
      </p:pic>
      <p:pic>
        <p:nvPicPr>
          <p:cNvPr id="1028" name="Picture 4" descr="C:\Users\USER\Pictures\открытое занятие\SAM_02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1928802"/>
            <a:ext cx="3638542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cuments\image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2714644" cy="4286280"/>
          </a:xfrm>
          <a:prstGeom prst="rect">
            <a:avLst/>
          </a:prstGeom>
          <a:noFill/>
        </p:spPr>
      </p:pic>
      <p:pic>
        <p:nvPicPr>
          <p:cNvPr id="1028" name="Picture 4" descr="C:\Users\USER\Pictures\праздник мам\SAM_01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1071546"/>
            <a:ext cx="4915865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праздник мам\SAM_0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53620"/>
            <a:ext cx="3905278" cy="2928959"/>
          </a:xfrm>
          <a:prstGeom prst="rect">
            <a:avLst/>
          </a:prstGeom>
          <a:noFill/>
        </p:spPr>
      </p:pic>
      <p:pic>
        <p:nvPicPr>
          <p:cNvPr id="2051" name="Picture 3" descr="C:\Users\USER\Pictures\праздник мам\SAM_01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2714620"/>
            <a:ext cx="4286281" cy="3214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SAM_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142975" y="714356"/>
            <a:ext cx="2723559" cy="2286016"/>
          </a:xfrm>
          <a:prstGeom prst="rect">
            <a:avLst/>
          </a:prstGeom>
          <a:noFill/>
        </p:spPr>
      </p:pic>
      <p:pic>
        <p:nvPicPr>
          <p:cNvPr id="2051" name="Picture 3" descr="C:\Users\USER\Desktop\SAM_0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714356"/>
            <a:ext cx="2857519" cy="2286015"/>
          </a:xfrm>
          <a:prstGeom prst="rect">
            <a:avLst/>
          </a:prstGeom>
          <a:noFill/>
        </p:spPr>
      </p:pic>
      <p:pic>
        <p:nvPicPr>
          <p:cNvPr id="2052" name="Picture 4" descr="C:\Users\USER\Desktop\SAM_01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3634601"/>
            <a:ext cx="2714644" cy="2080415"/>
          </a:xfrm>
          <a:prstGeom prst="rect">
            <a:avLst/>
          </a:prstGeom>
          <a:noFill/>
        </p:spPr>
      </p:pic>
      <p:pic>
        <p:nvPicPr>
          <p:cNvPr id="2053" name="Picture 5" descr="C:\Users\USER\Desktop\SAM_018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843586" y="3714752"/>
            <a:ext cx="3087246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SAM_0345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785794"/>
            <a:ext cx="3357586" cy="4357718"/>
          </a:xfrm>
          <a:prstGeom prst="rect">
            <a:avLst/>
          </a:prstGeom>
          <a:noFill/>
        </p:spPr>
      </p:pic>
      <p:pic>
        <p:nvPicPr>
          <p:cNvPr id="3075" name="Picture 3" descr="C:\Users\USER\Desktop\SAM_0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714356"/>
            <a:ext cx="359571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я воспитатель\SAM_0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535761"/>
            <a:ext cx="3167085" cy="2375314"/>
          </a:xfrm>
          <a:prstGeom prst="rect">
            <a:avLst/>
          </a:prstGeom>
          <a:noFill/>
        </p:spPr>
      </p:pic>
      <p:pic>
        <p:nvPicPr>
          <p:cNvPr id="4099" name="Picture 3" descr="C:\Users\USER\Documents\я воспитатель\SAM_03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4714876" y="642918"/>
            <a:ext cx="2974275" cy="2230707"/>
          </a:xfrm>
          <a:prstGeom prst="rect">
            <a:avLst/>
          </a:prstGeom>
          <a:noFill/>
        </p:spPr>
      </p:pic>
      <p:pic>
        <p:nvPicPr>
          <p:cNvPr id="4100" name="Picture 4" descr="C:\Users\USER\Documents\я воспитатель\SAM_02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357562"/>
            <a:ext cx="3214709" cy="2143140"/>
          </a:xfrm>
          <a:prstGeom prst="rect">
            <a:avLst/>
          </a:prstGeom>
          <a:noFill/>
        </p:spPr>
      </p:pic>
      <p:pic>
        <p:nvPicPr>
          <p:cNvPr id="4101" name="Picture 5" descr="C:\Users\USER\Documents\я воспитатель\SAM_02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357562"/>
            <a:ext cx="3071834" cy="2196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6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БУДНИ В НАШЕЙ ГРУППЕ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БУДНИ В НАШЕЙ ГРУППЕ</dc:title>
  <dc:creator>USER</dc:creator>
  <cp:lastModifiedBy>USER</cp:lastModifiedBy>
  <cp:revision>16</cp:revision>
  <dcterms:created xsi:type="dcterms:W3CDTF">2017-03-09T11:56:12Z</dcterms:created>
  <dcterms:modified xsi:type="dcterms:W3CDTF">2017-03-09T13:53:31Z</dcterms:modified>
</cp:coreProperties>
</file>