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7" autoAdjust="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ход 5 озер 0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Экологические факторы и их влияние на живые организмы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38400" y="4572000"/>
            <a:ext cx="6400800" cy="1752600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>
                <a:solidFill>
                  <a:srgbClr val="92D050"/>
                </a:solidFill>
              </a:rPr>
              <a:t>МАОУ лицей</a:t>
            </a:r>
          </a:p>
          <a:p>
            <a:pPr algn="r"/>
            <a:r>
              <a:rPr lang="ru-RU" dirty="0" smtClean="0">
                <a:solidFill>
                  <a:srgbClr val="92D050"/>
                </a:solidFill>
              </a:rPr>
              <a:t>Учитель биологии</a:t>
            </a:r>
          </a:p>
          <a:p>
            <a:pPr algn="r"/>
            <a:r>
              <a:rPr lang="ru-RU" dirty="0" smtClean="0">
                <a:solidFill>
                  <a:srgbClr val="92D050"/>
                </a:solidFill>
              </a:rPr>
              <a:t>Веселовская С.А. </a:t>
            </a:r>
          </a:p>
          <a:p>
            <a:pPr algn="r"/>
            <a:r>
              <a:rPr lang="ru-RU" dirty="0" smtClean="0">
                <a:solidFill>
                  <a:srgbClr val="92D050"/>
                </a:solidFill>
              </a:rPr>
              <a:t>2018-2019 </a:t>
            </a:r>
            <a:r>
              <a:rPr lang="ru-RU" dirty="0" err="1" smtClean="0">
                <a:solidFill>
                  <a:srgbClr val="92D050"/>
                </a:solidFill>
              </a:rPr>
              <a:t>уч.г</a:t>
            </a:r>
            <a:r>
              <a:rPr lang="ru-RU" dirty="0" smtClean="0">
                <a:solidFill>
                  <a:srgbClr val="92D050"/>
                </a:solidFill>
              </a:rPr>
              <a:t>.</a:t>
            </a:r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7-007-Vlijanie-rastenij-na-klimat-i-vodnyj-rezhi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60"/>
            <a:ext cx="9144000" cy="685367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Определите тип взаимоотношений: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77043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а) Сосна – береза; олень европейский – лось; полевая мышь – хомяк обыкновенный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б) волк – заяц; сова – мышь; росянка – комар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в) тля – щавель; вирус  гриппа- человек; 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г) осина – подосиновик; тля – рыжий муравей; волк - воробей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§5 читать, уметь отвечать на вопросы в конце параграфа.</a:t>
            </a:r>
          </a:p>
          <a:p>
            <a:r>
              <a:rPr lang="ru-RU" dirty="0" smtClean="0"/>
              <a:t>Дополнительное задание: (выбери для себя)</a:t>
            </a:r>
          </a:p>
          <a:p>
            <a:r>
              <a:rPr lang="ru-RU" dirty="0" smtClean="0"/>
              <a:t>А) примеры негативного влияния человека в нашем поселке</a:t>
            </a:r>
          </a:p>
          <a:p>
            <a:r>
              <a:rPr lang="ru-RU" dirty="0" smtClean="0"/>
              <a:t>Б) примеры биотических отношений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66800" y="838200"/>
            <a:ext cx="71628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урок!</a:t>
            </a:r>
            <a:endParaRPr lang="ru-RU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609600"/>
            <a:ext cx="81534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Небо светло-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голубое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Солнце светит золотое,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Ветер листьями играет, Тучка в небе проплывает.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Цветы, деревья и трава, Горы, воздух и листва,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Птицы, звери и леса, Гром, туманы и роса,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Человек и время года – Это факторы </a:t>
            </a:r>
            <a:r>
              <a:rPr kumimoji="0" lang="ru-RU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природы</a:t>
            </a:r>
            <a:r>
              <a:rPr kumimoji="0" lang="ru-RU" sz="3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вы думаете: что мы будем изучать?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slide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lide_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85750"/>
            <a:ext cx="8356600" cy="62674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838200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Животные по отношению к температуре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3352800"/>
            <a:ext cx="4191000" cy="2971800"/>
          </a:xfrm>
        </p:spPr>
        <p:txBody>
          <a:bodyPr/>
          <a:lstStyle/>
          <a:p>
            <a:r>
              <a:rPr lang="ru-RU" dirty="0" smtClean="0"/>
              <a:t>Теплокровные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352800"/>
            <a:ext cx="4343400" cy="2971800"/>
          </a:xfrm>
        </p:spPr>
        <p:txBody>
          <a:bodyPr/>
          <a:lstStyle/>
          <a:p>
            <a:r>
              <a:rPr lang="ru-RU" dirty="0" smtClean="0"/>
              <a:t>Холоднокровные 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1409700" y="2095500"/>
            <a:ext cx="1219200" cy="990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5105400" y="1981200"/>
            <a:ext cx="121920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9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411" y="0"/>
            <a:ext cx="909951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64</TotalTime>
  <Words>181</Words>
  <PresentationFormat>Экран (4:3)</PresentationFormat>
  <Paragraphs>25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Экологические факторы и их влияние на живые организмы</vt:lpstr>
      <vt:lpstr>Небо светло- голубое, Солнце светит золотое, Ветер листьями играет, Тучка в небе проплывает. Цветы, деревья и трава, Горы, воздух и листва, Птицы, звери и леса, Гром, туманы и роса, Человек и время года – Это факторы природы. Как вы думаете: что мы будем изучать?</vt:lpstr>
      <vt:lpstr>Слайд 3</vt:lpstr>
      <vt:lpstr>Слайд 4</vt:lpstr>
      <vt:lpstr>Слайд 5</vt:lpstr>
      <vt:lpstr>Животные по отношению к температуре </vt:lpstr>
      <vt:lpstr>Слайд 7</vt:lpstr>
      <vt:lpstr>Слайд 8</vt:lpstr>
      <vt:lpstr>Слайд 9</vt:lpstr>
      <vt:lpstr>Слайд 10</vt:lpstr>
      <vt:lpstr>Слайд 11</vt:lpstr>
      <vt:lpstr>Определите тип взаимоотношений:</vt:lpstr>
      <vt:lpstr>Домашнее задание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Экологические факторы и их влияние на живые организмы</dc:title>
  <dc:creator>Мой</dc:creator>
  <cp:lastModifiedBy>Мой</cp:lastModifiedBy>
  <cp:revision>9</cp:revision>
  <dcterms:created xsi:type="dcterms:W3CDTF">2018-07-26T18:02:13Z</dcterms:created>
  <dcterms:modified xsi:type="dcterms:W3CDTF">2018-07-26T19:18:45Z</dcterms:modified>
</cp:coreProperties>
</file>