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67" r:id="rId5"/>
    <p:sldId id="268" r:id="rId6"/>
    <p:sldId id="271" r:id="rId7"/>
    <p:sldId id="264" r:id="rId8"/>
    <p:sldId id="269" r:id="rId9"/>
    <p:sldId id="270" r:id="rId1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3B2840-FCFC-438E-B43E-991AAECDC74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5CAE13E-D26C-4C28-AC2A-61E56F3AE02B}">
      <dgm:prSet phldrT="[Текст]" custT="1"/>
      <dgm:spPr/>
      <dgm:t>
        <a:bodyPr/>
        <a:lstStyle/>
        <a:p>
          <a:endParaRPr lang="ru-RU" sz="2400" b="1" dirty="0" smtClean="0">
            <a:solidFill>
              <a:schemeClr val="tx2">
                <a:lumMod val="75000"/>
              </a:schemeClr>
            </a:solidFill>
          </a:endParaRPr>
        </a:p>
        <a:p>
          <a:r>
            <a:rPr lang="ru-RU" sz="2400" b="1" dirty="0" smtClean="0">
              <a:solidFill>
                <a:schemeClr val="tx2">
                  <a:lumMod val="75000"/>
                </a:schemeClr>
              </a:solidFill>
            </a:rPr>
            <a:t>Тема </a:t>
          </a:r>
        </a:p>
        <a:p>
          <a:r>
            <a:rPr lang="ru-RU" sz="2400" b="1" dirty="0" smtClean="0">
              <a:solidFill>
                <a:schemeClr val="tx2">
                  <a:lumMod val="75000"/>
                </a:schemeClr>
              </a:solidFill>
            </a:rPr>
            <a:t> </a:t>
          </a:r>
          <a:endParaRPr lang="ru-RU" sz="2400" b="1" dirty="0">
            <a:solidFill>
              <a:schemeClr val="tx2">
                <a:lumMod val="75000"/>
              </a:schemeClr>
            </a:solidFill>
          </a:endParaRPr>
        </a:p>
      </dgm:t>
    </dgm:pt>
    <dgm:pt modelId="{DC286B79-2D33-42A0-80AA-E3D1044B3924}" type="parTrans" cxnId="{F2B0EF85-E274-488C-8222-09D3B6191A5E}">
      <dgm:prSet/>
      <dgm:spPr/>
      <dgm:t>
        <a:bodyPr/>
        <a:lstStyle/>
        <a:p>
          <a:endParaRPr lang="ru-RU"/>
        </a:p>
      </dgm:t>
    </dgm:pt>
    <dgm:pt modelId="{E5ED47CE-2EC7-419D-BFF9-ECD8ED410B25}" type="sibTrans" cxnId="{F2B0EF85-E274-488C-8222-09D3B6191A5E}">
      <dgm:prSet/>
      <dgm:spPr/>
      <dgm:t>
        <a:bodyPr/>
        <a:lstStyle/>
        <a:p>
          <a:endParaRPr lang="ru-RU"/>
        </a:p>
      </dgm:t>
    </dgm:pt>
    <dgm:pt modelId="{03469FA3-AB60-4FE2-88BC-AB628125F37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Комплексное взаимодействие и преемственность деятельности специалистов ДОУ и родителей в соответствии с основными положениями ФГОС</a:t>
          </a:r>
          <a:endParaRPr lang="ru-RU" sz="2000" b="1" dirty="0">
            <a:solidFill>
              <a:schemeClr val="tx2">
                <a:lumMod val="75000"/>
              </a:schemeClr>
            </a:solidFill>
          </a:endParaRPr>
        </a:p>
      </dgm:t>
    </dgm:pt>
    <dgm:pt modelId="{70FBC7BE-F26C-49F7-8AF1-AA708A9B75D4}" type="parTrans" cxnId="{ECD6AEA2-F0FF-4D56-8F8C-FF0D48E4B2F8}">
      <dgm:prSet/>
      <dgm:spPr/>
      <dgm:t>
        <a:bodyPr/>
        <a:lstStyle/>
        <a:p>
          <a:endParaRPr lang="ru-RU"/>
        </a:p>
      </dgm:t>
    </dgm:pt>
    <dgm:pt modelId="{A3A658F9-2EBE-4B4F-A0C6-47D21F1CF4ED}" type="sibTrans" cxnId="{ECD6AEA2-F0FF-4D56-8F8C-FF0D48E4B2F8}">
      <dgm:prSet/>
      <dgm:spPr/>
      <dgm:t>
        <a:bodyPr/>
        <a:lstStyle/>
        <a:p>
          <a:endParaRPr lang="ru-RU"/>
        </a:p>
      </dgm:t>
    </dgm:pt>
    <dgm:pt modelId="{64AEB24C-222C-41F6-A44D-7417B4B1CF7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2">
                  <a:lumMod val="75000"/>
                </a:schemeClr>
              </a:solidFill>
            </a:rPr>
            <a:t>Цель</a:t>
          </a:r>
          <a:endParaRPr lang="ru-RU" sz="2400" b="1" dirty="0">
            <a:solidFill>
              <a:schemeClr val="tx2">
                <a:lumMod val="75000"/>
              </a:schemeClr>
            </a:solidFill>
          </a:endParaRPr>
        </a:p>
      </dgm:t>
    </dgm:pt>
    <dgm:pt modelId="{5A15A29C-A567-4D31-B855-930BBEE13791}" type="parTrans" cxnId="{D5B01B74-230C-46F2-B588-CBF8F8F99FB0}">
      <dgm:prSet/>
      <dgm:spPr/>
      <dgm:t>
        <a:bodyPr/>
        <a:lstStyle/>
        <a:p>
          <a:endParaRPr lang="ru-RU"/>
        </a:p>
      </dgm:t>
    </dgm:pt>
    <dgm:pt modelId="{D051291E-5619-4B16-B811-64444CF2519B}" type="sibTrans" cxnId="{D5B01B74-230C-46F2-B588-CBF8F8F99FB0}">
      <dgm:prSet/>
      <dgm:spPr/>
      <dgm:t>
        <a:bodyPr/>
        <a:lstStyle/>
        <a:p>
          <a:endParaRPr lang="ru-RU"/>
        </a:p>
      </dgm:t>
    </dgm:pt>
    <dgm:pt modelId="{37777F28-4DDD-436F-825D-60B4DA1D405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Повышение профессиональной компетентности педагогов и родителей в условиях модернизации ДО </a:t>
          </a:r>
          <a:endParaRPr lang="ru-RU" sz="2000" b="1" dirty="0">
            <a:solidFill>
              <a:schemeClr val="tx2">
                <a:lumMod val="75000"/>
              </a:schemeClr>
            </a:solidFill>
          </a:endParaRPr>
        </a:p>
      </dgm:t>
    </dgm:pt>
    <dgm:pt modelId="{A556B705-EF33-43A0-AD45-D373BABA9DA0}" type="parTrans" cxnId="{F366FCCA-38C1-4AEF-A854-944C9FE3B54A}">
      <dgm:prSet/>
      <dgm:spPr/>
      <dgm:t>
        <a:bodyPr/>
        <a:lstStyle/>
        <a:p>
          <a:endParaRPr lang="ru-RU"/>
        </a:p>
      </dgm:t>
    </dgm:pt>
    <dgm:pt modelId="{7125ACB2-FFCB-4E51-AD48-372300B22A4A}" type="sibTrans" cxnId="{F366FCCA-38C1-4AEF-A854-944C9FE3B54A}">
      <dgm:prSet/>
      <dgm:spPr/>
      <dgm:t>
        <a:bodyPr/>
        <a:lstStyle/>
        <a:p>
          <a:endParaRPr lang="ru-RU"/>
        </a:p>
      </dgm:t>
    </dgm:pt>
    <dgm:pt modelId="{ABBE5C4E-7F55-4031-8C86-030663018AC8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Целевая аудитория</a:t>
          </a:r>
          <a:endParaRPr lang="ru-RU" sz="2000" b="1" dirty="0">
            <a:solidFill>
              <a:schemeClr val="tx2">
                <a:lumMod val="75000"/>
              </a:schemeClr>
            </a:solidFill>
          </a:endParaRPr>
        </a:p>
      </dgm:t>
    </dgm:pt>
    <dgm:pt modelId="{3E33D730-396E-458A-B5E9-8980A256B2C6}" type="parTrans" cxnId="{447DAAE3-33BE-44A0-A885-6FF267AD2512}">
      <dgm:prSet/>
      <dgm:spPr/>
      <dgm:t>
        <a:bodyPr/>
        <a:lstStyle/>
        <a:p>
          <a:endParaRPr lang="ru-RU"/>
        </a:p>
      </dgm:t>
    </dgm:pt>
    <dgm:pt modelId="{74ED4F5B-013F-4F9D-B9F5-5CC59C442B85}" type="sibTrans" cxnId="{447DAAE3-33BE-44A0-A885-6FF267AD2512}">
      <dgm:prSet/>
      <dgm:spPr/>
      <dgm:t>
        <a:bodyPr/>
        <a:lstStyle/>
        <a:p>
          <a:endParaRPr lang="ru-RU"/>
        </a:p>
      </dgm:t>
    </dgm:pt>
    <dgm:pt modelId="{76883467-7EE5-414A-B701-201444A6741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учителя-логопеды, педагогический коллектив ДОУ  и родители</a:t>
          </a:r>
          <a:endParaRPr lang="ru-RU" sz="2000" b="1" dirty="0">
            <a:solidFill>
              <a:schemeClr val="tx2">
                <a:lumMod val="75000"/>
              </a:schemeClr>
            </a:solidFill>
          </a:endParaRPr>
        </a:p>
      </dgm:t>
    </dgm:pt>
    <dgm:pt modelId="{21C59834-59B0-4E3C-8F13-C1C6F0F0BE45}" type="parTrans" cxnId="{62D47AB8-9083-4AE7-9F6C-EE7F7CC9107C}">
      <dgm:prSet/>
      <dgm:spPr/>
      <dgm:t>
        <a:bodyPr/>
        <a:lstStyle/>
        <a:p>
          <a:endParaRPr lang="ru-RU"/>
        </a:p>
      </dgm:t>
    </dgm:pt>
    <dgm:pt modelId="{45EEC212-2CDC-4784-97F1-B5C7303BB715}" type="sibTrans" cxnId="{62D47AB8-9083-4AE7-9F6C-EE7F7CC9107C}">
      <dgm:prSet/>
      <dgm:spPr/>
      <dgm:t>
        <a:bodyPr/>
        <a:lstStyle/>
        <a:p>
          <a:endParaRPr lang="ru-RU"/>
        </a:p>
      </dgm:t>
    </dgm:pt>
    <dgm:pt modelId="{E28F4D7F-2667-44B1-A2E3-40C696161CB3}" type="pres">
      <dgm:prSet presAssocID="{163B2840-FCFC-438E-B43E-991AAECDC74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92B200-F305-4A05-B439-DB7D7F33B586}" type="pres">
      <dgm:prSet presAssocID="{65CAE13E-D26C-4C28-AC2A-61E56F3AE02B}" presName="composite" presStyleCnt="0"/>
      <dgm:spPr/>
    </dgm:pt>
    <dgm:pt modelId="{9DDA7FE6-C462-4B65-BB0E-4FCA7C46EF6D}" type="pres">
      <dgm:prSet presAssocID="{65CAE13E-D26C-4C28-AC2A-61E56F3AE02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6E6B01-11AD-4E89-AEC6-65C43D8CE8E9}" type="pres">
      <dgm:prSet presAssocID="{65CAE13E-D26C-4C28-AC2A-61E56F3AE02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604D55-253C-4950-846C-DB0D27B95ED3}" type="pres">
      <dgm:prSet presAssocID="{E5ED47CE-2EC7-419D-BFF9-ECD8ED410B25}" presName="sp" presStyleCnt="0"/>
      <dgm:spPr/>
    </dgm:pt>
    <dgm:pt modelId="{B2902766-5554-404B-96B4-ED5E590BBFF0}" type="pres">
      <dgm:prSet presAssocID="{64AEB24C-222C-41F6-A44D-7417B4B1CF73}" presName="composite" presStyleCnt="0"/>
      <dgm:spPr/>
    </dgm:pt>
    <dgm:pt modelId="{1B8858FA-C739-4C65-9378-547988FDDD69}" type="pres">
      <dgm:prSet presAssocID="{64AEB24C-222C-41F6-A44D-7417B4B1CF7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923876-4DE4-46ED-99CA-06ACA445E3B4}" type="pres">
      <dgm:prSet presAssocID="{64AEB24C-222C-41F6-A44D-7417B4B1CF7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FB0E56-CB42-4A63-B2DD-F61C511456C1}" type="pres">
      <dgm:prSet presAssocID="{D051291E-5619-4B16-B811-64444CF2519B}" presName="sp" presStyleCnt="0"/>
      <dgm:spPr/>
    </dgm:pt>
    <dgm:pt modelId="{455AC9EA-AF5F-4ABE-AE97-0AE24324BB30}" type="pres">
      <dgm:prSet presAssocID="{ABBE5C4E-7F55-4031-8C86-030663018AC8}" presName="composite" presStyleCnt="0"/>
      <dgm:spPr/>
    </dgm:pt>
    <dgm:pt modelId="{C62A8647-A155-4537-A095-C1043D2E0A84}" type="pres">
      <dgm:prSet presAssocID="{ABBE5C4E-7F55-4031-8C86-030663018AC8}" presName="parentText" presStyleLbl="alignNode1" presStyleIdx="2" presStyleCnt="3" custScaleX="12037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B94B3E-32D7-4464-8FCB-2F2C8A6E3744}" type="pres">
      <dgm:prSet presAssocID="{ABBE5C4E-7F55-4031-8C86-030663018AC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7654F7-8ED0-4974-9AF9-6F8D6D1AA665}" type="presOf" srcId="{64AEB24C-222C-41F6-A44D-7417B4B1CF73}" destId="{1B8858FA-C739-4C65-9378-547988FDDD69}" srcOrd="0" destOrd="0" presId="urn:microsoft.com/office/officeart/2005/8/layout/chevron2"/>
    <dgm:cxn modelId="{62D47AB8-9083-4AE7-9F6C-EE7F7CC9107C}" srcId="{ABBE5C4E-7F55-4031-8C86-030663018AC8}" destId="{76883467-7EE5-414A-B701-201444A67410}" srcOrd="0" destOrd="0" parTransId="{21C59834-59B0-4E3C-8F13-C1C6F0F0BE45}" sibTransId="{45EEC212-2CDC-4784-97F1-B5C7303BB715}"/>
    <dgm:cxn modelId="{D5B01B74-230C-46F2-B588-CBF8F8F99FB0}" srcId="{163B2840-FCFC-438E-B43E-991AAECDC74D}" destId="{64AEB24C-222C-41F6-A44D-7417B4B1CF73}" srcOrd="1" destOrd="0" parTransId="{5A15A29C-A567-4D31-B855-930BBEE13791}" sibTransId="{D051291E-5619-4B16-B811-64444CF2519B}"/>
    <dgm:cxn modelId="{F366FCCA-38C1-4AEF-A854-944C9FE3B54A}" srcId="{64AEB24C-222C-41F6-A44D-7417B4B1CF73}" destId="{37777F28-4DDD-436F-825D-60B4DA1D4056}" srcOrd="0" destOrd="0" parTransId="{A556B705-EF33-43A0-AD45-D373BABA9DA0}" sibTransId="{7125ACB2-FFCB-4E51-AD48-372300B22A4A}"/>
    <dgm:cxn modelId="{F2B0EF85-E274-488C-8222-09D3B6191A5E}" srcId="{163B2840-FCFC-438E-B43E-991AAECDC74D}" destId="{65CAE13E-D26C-4C28-AC2A-61E56F3AE02B}" srcOrd="0" destOrd="0" parTransId="{DC286B79-2D33-42A0-80AA-E3D1044B3924}" sibTransId="{E5ED47CE-2EC7-419D-BFF9-ECD8ED410B25}"/>
    <dgm:cxn modelId="{447DAAE3-33BE-44A0-A885-6FF267AD2512}" srcId="{163B2840-FCFC-438E-B43E-991AAECDC74D}" destId="{ABBE5C4E-7F55-4031-8C86-030663018AC8}" srcOrd="2" destOrd="0" parTransId="{3E33D730-396E-458A-B5E9-8980A256B2C6}" sibTransId="{74ED4F5B-013F-4F9D-B9F5-5CC59C442B85}"/>
    <dgm:cxn modelId="{570EC79B-3FCB-432D-9E63-DF9BB278BA75}" type="presOf" srcId="{ABBE5C4E-7F55-4031-8C86-030663018AC8}" destId="{C62A8647-A155-4537-A095-C1043D2E0A84}" srcOrd="0" destOrd="0" presId="urn:microsoft.com/office/officeart/2005/8/layout/chevron2"/>
    <dgm:cxn modelId="{6CB55678-800E-4586-A442-2061201454BE}" type="presOf" srcId="{03469FA3-AB60-4FE2-88BC-AB628125F37B}" destId="{CE6E6B01-11AD-4E89-AEC6-65C43D8CE8E9}" srcOrd="0" destOrd="0" presId="urn:microsoft.com/office/officeart/2005/8/layout/chevron2"/>
    <dgm:cxn modelId="{63022F85-C1E8-4BC6-8296-04473C596CCD}" type="presOf" srcId="{37777F28-4DDD-436F-825D-60B4DA1D4056}" destId="{FD923876-4DE4-46ED-99CA-06ACA445E3B4}" srcOrd="0" destOrd="0" presId="urn:microsoft.com/office/officeart/2005/8/layout/chevron2"/>
    <dgm:cxn modelId="{ECD6AEA2-F0FF-4D56-8F8C-FF0D48E4B2F8}" srcId="{65CAE13E-D26C-4C28-AC2A-61E56F3AE02B}" destId="{03469FA3-AB60-4FE2-88BC-AB628125F37B}" srcOrd="0" destOrd="0" parTransId="{70FBC7BE-F26C-49F7-8AF1-AA708A9B75D4}" sibTransId="{A3A658F9-2EBE-4B4F-A0C6-47D21F1CF4ED}"/>
    <dgm:cxn modelId="{B97E4E04-F05E-4BBE-8C07-6091AEAE3583}" type="presOf" srcId="{65CAE13E-D26C-4C28-AC2A-61E56F3AE02B}" destId="{9DDA7FE6-C462-4B65-BB0E-4FCA7C46EF6D}" srcOrd="0" destOrd="0" presId="urn:microsoft.com/office/officeart/2005/8/layout/chevron2"/>
    <dgm:cxn modelId="{49F120C6-F059-46FA-A0F4-9DD929CC1ACB}" type="presOf" srcId="{76883467-7EE5-414A-B701-201444A67410}" destId="{ABB94B3E-32D7-4464-8FCB-2F2C8A6E3744}" srcOrd="0" destOrd="0" presId="urn:microsoft.com/office/officeart/2005/8/layout/chevron2"/>
    <dgm:cxn modelId="{9BE9A87F-0D18-4448-9E4E-A7F4CB3CDE0C}" type="presOf" srcId="{163B2840-FCFC-438E-B43E-991AAECDC74D}" destId="{E28F4D7F-2667-44B1-A2E3-40C696161CB3}" srcOrd="0" destOrd="0" presId="urn:microsoft.com/office/officeart/2005/8/layout/chevron2"/>
    <dgm:cxn modelId="{682F9424-8ACC-40DB-B70F-EEFB064A25F0}" type="presParOf" srcId="{E28F4D7F-2667-44B1-A2E3-40C696161CB3}" destId="{3A92B200-F305-4A05-B439-DB7D7F33B586}" srcOrd="0" destOrd="0" presId="urn:microsoft.com/office/officeart/2005/8/layout/chevron2"/>
    <dgm:cxn modelId="{1A5217B2-6032-44AE-82E9-0E5558472BFA}" type="presParOf" srcId="{3A92B200-F305-4A05-B439-DB7D7F33B586}" destId="{9DDA7FE6-C462-4B65-BB0E-4FCA7C46EF6D}" srcOrd="0" destOrd="0" presId="urn:microsoft.com/office/officeart/2005/8/layout/chevron2"/>
    <dgm:cxn modelId="{02C056B1-2734-4B37-BD4C-84ACC093A79D}" type="presParOf" srcId="{3A92B200-F305-4A05-B439-DB7D7F33B586}" destId="{CE6E6B01-11AD-4E89-AEC6-65C43D8CE8E9}" srcOrd="1" destOrd="0" presId="urn:microsoft.com/office/officeart/2005/8/layout/chevron2"/>
    <dgm:cxn modelId="{019F00BC-8714-4677-86EF-2C3AD95B5244}" type="presParOf" srcId="{E28F4D7F-2667-44B1-A2E3-40C696161CB3}" destId="{26604D55-253C-4950-846C-DB0D27B95ED3}" srcOrd="1" destOrd="0" presId="urn:microsoft.com/office/officeart/2005/8/layout/chevron2"/>
    <dgm:cxn modelId="{AF7B05DB-7CFD-4773-817E-4B0F0DAEF350}" type="presParOf" srcId="{E28F4D7F-2667-44B1-A2E3-40C696161CB3}" destId="{B2902766-5554-404B-96B4-ED5E590BBFF0}" srcOrd="2" destOrd="0" presId="urn:microsoft.com/office/officeart/2005/8/layout/chevron2"/>
    <dgm:cxn modelId="{28591B63-EDBC-4830-B701-356DD80E29CE}" type="presParOf" srcId="{B2902766-5554-404B-96B4-ED5E590BBFF0}" destId="{1B8858FA-C739-4C65-9378-547988FDDD69}" srcOrd="0" destOrd="0" presId="urn:microsoft.com/office/officeart/2005/8/layout/chevron2"/>
    <dgm:cxn modelId="{5EB8C98D-4E50-48F4-B152-BE3FA377A8B9}" type="presParOf" srcId="{B2902766-5554-404B-96B4-ED5E590BBFF0}" destId="{FD923876-4DE4-46ED-99CA-06ACA445E3B4}" srcOrd="1" destOrd="0" presId="urn:microsoft.com/office/officeart/2005/8/layout/chevron2"/>
    <dgm:cxn modelId="{BF2D0293-C5EB-4E46-9FDE-0EADB6C727EF}" type="presParOf" srcId="{E28F4D7F-2667-44B1-A2E3-40C696161CB3}" destId="{6CFB0E56-CB42-4A63-B2DD-F61C511456C1}" srcOrd="3" destOrd="0" presId="urn:microsoft.com/office/officeart/2005/8/layout/chevron2"/>
    <dgm:cxn modelId="{0503AC33-AE0E-4BBD-AD2B-484BEDD4B35E}" type="presParOf" srcId="{E28F4D7F-2667-44B1-A2E3-40C696161CB3}" destId="{455AC9EA-AF5F-4ABE-AE97-0AE24324BB30}" srcOrd="4" destOrd="0" presId="urn:microsoft.com/office/officeart/2005/8/layout/chevron2"/>
    <dgm:cxn modelId="{AE5CC52D-3C79-4694-B90A-25427D5A23FF}" type="presParOf" srcId="{455AC9EA-AF5F-4ABE-AE97-0AE24324BB30}" destId="{C62A8647-A155-4537-A095-C1043D2E0A84}" srcOrd="0" destOrd="0" presId="urn:microsoft.com/office/officeart/2005/8/layout/chevron2"/>
    <dgm:cxn modelId="{8614916B-4B16-4562-945C-51BF7BB3CC1D}" type="presParOf" srcId="{455AC9EA-AF5F-4ABE-AE97-0AE24324BB30}" destId="{ABB94B3E-32D7-4464-8FCB-2F2C8A6E374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4812F4-8F80-4F43-ABF5-759323763248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7927C6-CE53-461B-8E80-F76B1648D18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Сотрудничество-</a:t>
          </a:r>
        </a:p>
        <a:p>
          <a:r>
            <a:rPr lang="ru-RU" sz="1800" b="0" dirty="0" smtClean="0">
              <a:solidFill>
                <a:schemeClr val="tx2">
                  <a:lumMod val="75000"/>
                </a:schemeClr>
              </a:solidFill>
            </a:rPr>
            <a:t>общение</a:t>
          </a:r>
        </a:p>
        <a:p>
          <a:r>
            <a:rPr lang="ru-RU" sz="1800" b="0" dirty="0" smtClean="0">
              <a:solidFill>
                <a:schemeClr val="tx2">
                  <a:lumMod val="75000"/>
                </a:schemeClr>
              </a:solidFill>
            </a:rPr>
            <a:t> «на равных»</a:t>
          </a:r>
          <a:endParaRPr lang="ru-RU" sz="1800" b="0" dirty="0">
            <a:solidFill>
              <a:schemeClr val="tx2">
                <a:lumMod val="75000"/>
              </a:schemeClr>
            </a:solidFill>
          </a:endParaRPr>
        </a:p>
      </dgm:t>
    </dgm:pt>
    <dgm:pt modelId="{291A99F7-6CD2-4545-9914-FD8D07836C8F}" type="parTrans" cxnId="{0C29F9F8-8F92-4D0B-8F45-BF7C50A87DB3}">
      <dgm:prSet/>
      <dgm:spPr/>
      <dgm:t>
        <a:bodyPr/>
        <a:lstStyle/>
        <a:p>
          <a:endParaRPr lang="ru-RU"/>
        </a:p>
      </dgm:t>
    </dgm:pt>
    <dgm:pt modelId="{3C7662DD-EAF6-4C16-9BB9-50C2EC7F7EA6}" type="sibTrans" cxnId="{0C29F9F8-8F92-4D0B-8F45-BF7C50A87DB3}">
      <dgm:prSet/>
      <dgm:spPr/>
      <dgm:t>
        <a:bodyPr/>
        <a:lstStyle/>
        <a:p>
          <a:endParaRPr lang="ru-RU"/>
        </a:p>
      </dgm:t>
    </dgm:pt>
    <dgm:pt modelId="{1899D13B-6D55-441C-A7C3-7F5E6847E1DA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Взаимодействие-</a:t>
          </a:r>
        </a:p>
        <a:p>
          <a:r>
            <a:rPr lang="ru-RU" sz="1800" b="0" dirty="0" smtClean="0">
              <a:solidFill>
                <a:schemeClr val="tx2">
                  <a:lumMod val="75000"/>
                </a:schemeClr>
              </a:solidFill>
            </a:rPr>
            <a:t>способ организации совместной деятельности </a:t>
          </a:r>
          <a:endParaRPr lang="ru-RU" sz="1800" b="0" dirty="0">
            <a:solidFill>
              <a:schemeClr val="tx2">
                <a:lumMod val="75000"/>
              </a:schemeClr>
            </a:solidFill>
          </a:endParaRPr>
        </a:p>
      </dgm:t>
    </dgm:pt>
    <dgm:pt modelId="{B03C2534-8120-4165-9F9A-9EE3D4164E84}" type="parTrans" cxnId="{B4CE3E7F-7C93-47BE-8E4D-5C6994DA9072}">
      <dgm:prSet/>
      <dgm:spPr/>
      <dgm:t>
        <a:bodyPr/>
        <a:lstStyle/>
        <a:p>
          <a:endParaRPr lang="ru-RU"/>
        </a:p>
      </dgm:t>
    </dgm:pt>
    <dgm:pt modelId="{337E6FED-E74C-4E2F-8AAA-2528472FF566}" type="sibTrans" cxnId="{B4CE3E7F-7C93-47BE-8E4D-5C6994DA9072}">
      <dgm:prSet/>
      <dgm:spPr/>
      <dgm:t>
        <a:bodyPr/>
        <a:lstStyle/>
        <a:p>
          <a:endParaRPr lang="ru-RU"/>
        </a:p>
      </dgm:t>
    </dgm:pt>
    <dgm:pt modelId="{69FE2E6E-DC09-4DE3-8EE3-A5226B5E8DDD}" type="pres">
      <dgm:prSet presAssocID="{514812F4-8F80-4F43-ABF5-75932376324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22CC05-EA8C-4190-885D-2F1BA888199C}" type="pres">
      <dgm:prSet presAssocID="{E07927C6-CE53-461B-8E80-F76B1648D181}" presName="arrow" presStyleLbl="node1" presStyleIdx="0" presStyleCnt="2" custScaleX="82008" custScaleY="73151" custRadScaleRad="102955" custRadScaleInc="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24EBD3-1225-4B84-90C2-A3DF58D6038D}" type="pres">
      <dgm:prSet presAssocID="{1899D13B-6D55-441C-A7C3-7F5E6847E1DA}" presName="arrow" presStyleLbl="node1" presStyleIdx="1" presStyleCnt="2" custScaleX="86467" custScaleY="66282" custRadScaleRad="116055" custRadScaleInc="9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CE3E7F-7C93-47BE-8E4D-5C6994DA9072}" srcId="{514812F4-8F80-4F43-ABF5-759323763248}" destId="{1899D13B-6D55-441C-A7C3-7F5E6847E1DA}" srcOrd="1" destOrd="0" parTransId="{B03C2534-8120-4165-9F9A-9EE3D4164E84}" sibTransId="{337E6FED-E74C-4E2F-8AAA-2528472FF566}"/>
    <dgm:cxn modelId="{0C29F9F8-8F92-4D0B-8F45-BF7C50A87DB3}" srcId="{514812F4-8F80-4F43-ABF5-759323763248}" destId="{E07927C6-CE53-461B-8E80-F76B1648D181}" srcOrd="0" destOrd="0" parTransId="{291A99F7-6CD2-4545-9914-FD8D07836C8F}" sibTransId="{3C7662DD-EAF6-4C16-9BB9-50C2EC7F7EA6}"/>
    <dgm:cxn modelId="{B9BDCAF7-2563-4666-868C-DE9D909DA165}" type="presOf" srcId="{514812F4-8F80-4F43-ABF5-759323763248}" destId="{69FE2E6E-DC09-4DE3-8EE3-A5226B5E8DDD}" srcOrd="0" destOrd="0" presId="urn:microsoft.com/office/officeart/2005/8/layout/arrow5"/>
    <dgm:cxn modelId="{E3BC85E1-28E5-4AE8-9721-C6F601CD5C75}" type="presOf" srcId="{E07927C6-CE53-461B-8E80-F76B1648D181}" destId="{F222CC05-EA8C-4190-885D-2F1BA888199C}" srcOrd="0" destOrd="0" presId="urn:microsoft.com/office/officeart/2005/8/layout/arrow5"/>
    <dgm:cxn modelId="{D3BD4364-6F7B-46F4-850C-8DFE0B8D35DD}" type="presOf" srcId="{1899D13B-6D55-441C-A7C3-7F5E6847E1DA}" destId="{1A24EBD3-1225-4B84-90C2-A3DF58D6038D}" srcOrd="0" destOrd="0" presId="urn:microsoft.com/office/officeart/2005/8/layout/arrow5"/>
    <dgm:cxn modelId="{13751AD3-64C7-4661-93E9-5043DE718645}" type="presParOf" srcId="{69FE2E6E-DC09-4DE3-8EE3-A5226B5E8DDD}" destId="{F222CC05-EA8C-4190-885D-2F1BA888199C}" srcOrd="0" destOrd="0" presId="urn:microsoft.com/office/officeart/2005/8/layout/arrow5"/>
    <dgm:cxn modelId="{96D0C05A-FDD3-49C1-BFC9-1E7588A6CA7F}" type="presParOf" srcId="{69FE2E6E-DC09-4DE3-8EE3-A5226B5E8DDD}" destId="{1A24EBD3-1225-4B84-90C2-A3DF58D6038D}" srcOrd="1" destOrd="0" presId="urn:microsoft.com/office/officeart/2005/8/layout/arrow5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DA7FE6-C462-4B65-BB0E-4FCA7C46EF6D}">
      <dsp:nvSpPr>
        <dsp:cNvPr id="0" name=""/>
        <dsp:cNvSpPr/>
      </dsp:nvSpPr>
      <dsp:spPr>
        <a:xfrm rot="5400000">
          <a:off x="-303724" y="24805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>
            <a:solidFill>
              <a:schemeClr val="tx2">
                <a:lumMod val="75000"/>
              </a:schemeClr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>
                  <a:lumMod val="75000"/>
                </a:schemeClr>
              </a:solidFill>
            </a:rPr>
            <a:t>Тема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endParaRPr lang="ru-RU" sz="2400" b="1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-58328" y="575246"/>
        <a:ext cx="1145177" cy="490791"/>
      </dsp:txXfrm>
    </dsp:sp>
    <dsp:sp modelId="{CE6E6B01-11AD-4E89-AEC6-65C43D8CE8E9}">
      <dsp:nvSpPr>
        <dsp:cNvPr id="0" name=""/>
        <dsp:cNvSpPr/>
      </dsp:nvSpPr>
      <dsp:spPr>
        <a:xfrm rot="5400000">
          <a:off x="4097089" y="-3007584"/>
          <a:ext cx="1063938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</a:rPr>
            <a:t>Комплексное взаимодействие и преемственность деятельности специалистов ДОУ и родителей в соответствии с основными положениями ФГОС</a:t>
          </a:r>
          <a:endParaRPr lang="ru-RU" sz="2000" b="1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1086848" y="54594"/>
        <a:ext cx="7032485" cy="960064"/>
      </dsp:txXfrm>
    </dsp:sp>
    <dsp:sp modelId="{1B8858FA-C739-4C65-9378-547988FDDD69}">
      <dsp:nvSpPr>
        <dsp:cNvPr id="0" name=""/>
        <dsp:cNvSpPr/>
      </dsp:nvSpPr>
      <dsp:spPr>
        <a:xfrm rot="5400000">
          <a:off x="-303724" y="169039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>
                  <a:lumMod val="75000"/>
                </a:schemeClr>
              </a:solidFill>
            </a:rPr>
            <a:t>Цель</a:t>
          </a:r>
          <a:endParaRPr lang="ru-RU" sz="2400" b="1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-58328" y="2017586"/>
        <a:ext cx="1145177" cy="490791"/>
      </dsp:txXfrm>
    </dsp:sp>
    <dsp:sp modelId="{FD923876-4DE4-46ED-99CA-06ACA445E3B4}">
      <dsp:nvSpPr>
        <dsp:cNvPr id="0" name=""/>
        <dsp:cNvSpPr/>
      </dsp:nvSpPr>
      <dsp:spPr>
        <a:xfrm rot="5400000">
          <a:off x="4097369" y="-1565524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</a:rPr>
            <a:t>Повышение профессиональной компетентности педагогов и родителей в условиях модернизации ДО </a:t>
          </a:r>
          <a:endParaRPr lang="ru-RU" sz="2000" b="1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1086848" y="1496907"/>
        <a:ext cx="7032512" cy="959559"/>
      </dsp:txXfrm>
    </dsp:sp>
    <dsp:sp modelId="{C62A8647-A155-4537-A095-C1043D2E0A84}">
      <dsp:nvSpPr>
        <dsp:cNvPr id="0" name=""/>
        <dsp:cNvSpPr/>
      </dsp:nvSpPr>
      <dsp:spPr>
        <a:xfrm rot="5400000">
          <a:off x="-187065" y="3016073"/>
          <a:ext cx="1635968" cy="137849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</a:rPr>
            <a:t>Целевая аудитория</a:t>
          </a:r>
          <a:endParaRPr lang="ru-RU" sz="2000" b="1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-58329" y="3576585"/>
        <a:ext cx="1378496" cy="257472"/>
      </dsp:txXfrm>
    </dsp:sp>
    <dsp:sp modelId="{ABB94B3E-32D7-4464-8FCB-2F2C8A6E3744}">
      <dsp:nvSpPr>
        <dsp:cNvPr id="0" name=""/>
        <dsp:cNvSpPr/>
      </dsp:nvSpPr>
      <dsp:spPr>
        <a:xfrm rot="5400000">
          <a:off x="4214028" y="-123184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</a:rPr>
            <a:t>учителя-логопеды, педагогический коллектив ДОУ  и родители</a:t>
          </a:r>
          <a:endParaRPr lang="ru-RU" sz="2000" b="1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1203507" y="2939247"/>
        <a:ext cx="7032512" cy="9595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22CC05-EA8C-4190-885D-2F1BA888199C}">
      <dsp:nvSpPr>
        <dsp:cNvPr id="0" name=""/>
        <dsp:cNvSpPr/>
      </dsp:nvSpPr>
      <dsp:spPr>
        <a:xfrm rot="16200000">
          <a:off x="253763" y="781903"/>
          <a:ext cx="3282194" cy="2927712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Сотрудничество-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2">
                  <a:lumMod val="75000"/>
                </a:schemeClr>
              </a:solidFill>
            </a:rPr>
            <a:t>общение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2">
                  <a:lumMod val="75000"/>
                </a:schemeClr>
              </a:solidFill>
            </a:rPr>
            <a:t> «на равных»</a:t>
          </a:r>
          <a:endParaRPr lang="ru-RU" sz="1800" b="0" kern="1200" dirty="0">
            <a:solidFill>
              <a:schemeClr val="tx2">
                <a:lumMod val="75000"/>
              </a:schemeClr>
            </a:solidFill>
          </a:endParaRPr>
        </a:p>
      </dsp:txBody>
      <dsp:txXfrm rot="5400000">
        <a:off x="431005" y="1425210"/>
        <a:ext cx="2415362" cy="1641097"/>
      </dsp:txXfrm>
    </dsp:sp>
    <dsp:sp modelId="{1A24EBD3-1225-4B84-90C2-A3DF58D6038D}">
      <dsp:nvSpPr>
        <dsp:cNvPr id="0" name=""/>
        <dsp:cNvSpPr/>
      </dsp:nvSpPr>
      <dsp:spPr>
        <a:xfrm rot="5400000">
          <a:off x="4790987" y="1008603"/>
          <a:ext cx="3460656" cy="265279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Взаимодействие-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2">
                  <a:lumMod val="75000"/>
                </a:schemeClr>
              </a:solidFill>
            </a:rPr>
            <a:t>способ организации совместной деятельности </a:t>
          </a:r>
          <a:endParaRPr lang="ru-RU" sz="1800" b="0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5659157" y="1469837"/>
        <a:ext cx="2188556" cy="1730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1DA6FA-980F-438B-9E7E-DC7284544EAA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00CD68-CE9D-4C1C-9377-AF83598A08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4425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649B7-A7F3-4507-BF12-6687D928466A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900"/>
            <a:ext cx="5486400" cy="3916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F41B5-7025-4753-91AB-7A967057DB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010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F41B5-7025-4753-91AB-7A967057DBC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911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F41B5-7025-4753-91AB-7A967057DBC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806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F41B5-7025-4753-91AB-7A967057DBC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344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F41B5-7025-4753-91AB-7A967057DBC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287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F41B5-7025-4753-91AB-7A967057DBC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088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F41B5-7025-4753-91AB-7A967057DBC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5299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F41B5-7025-4753-91AB-7A967057DBC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934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F41B5-7025-4753-91AB-7A967057DBC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0735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F41B5-7025-4753-91AB-7A967057DBC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319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26.07.2018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2188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26.07.2018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4205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26.07.2018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1035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26.07.2018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63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26.07.2018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0993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26.07.2018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3106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26.07.2018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110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26.07.2018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345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26.07.2018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84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26.07.2018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0636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/>
              <a:pPr/>
              <a:t>26.07.2018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3994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327DD-385C-473C-8D54-170291047E37}" type="datetimeFigureOut">
              <a:rPr lang="ru-RU" smtClean="0"/>
              <a:pPr/>
              <a:t>26.07.2018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EDA8C-99EC-4B2C-9938-C3C18B66B11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439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jp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171399"/>
            <a:ext cx="8748464" cy="136815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МАОУ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«Учебно - методический центр»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196752"/>
            <a:ext cx="7776864" cy="4968552"/>
          </a:xfrm>
        </p:spPr>
        <p:txBody>
          <a:bodyPr>
            <a:normAutofit fontScale="25000" lnSpcReduction="20000"/>
          </a:bodyPr>
          <a:lstStyle/>
          <a:p>
            <a:endParaRPr lang="ru-RU" sz="5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5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Преемственность деятельности </a:t>
            </a:r>
          </a:p>
          <a:p>
            <a:r>
              <a:rPr lang="ru-RU" sz="1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специалистов   ДОУ </a:t>
            </a:r>
          </a:p>
          <a:p>
            <a:r>
              <a:rPr lang="ru-RU" sz="1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1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родителей  дошкольников</a:t>
            </a:r>
          </a:p>
          <a:p>
            <a:r>
              <a:rPr lang="ru-RU" sz="1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рамках ФГОС</a:t>
            </a:r>
          </a:p>
          <a:p>
            <a:pPr algn="r"/>
            <a:endParaRPr lang="ru-RU" sz="86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endParaRPr lang="ru-RU" sz="51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endParaRPr lang="ru-RU" sz="5100" dirty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      подготовила: </a:t>
            </a: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учитель-логопед, методист </a:t>
            </a:r>
            <a:endParaRPr lang="ru-RU" sz="4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по коррекционно- развивающей работе </a:t>
            </a:r>
          </a:p>
          <a:p>
            <a:pPr algn="r"/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Наро-Фоминского муниципального района </a:t>
            </a:r>
          </a:p>
          <a:p>
            <a:pPr algn="r"/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Осадчая Елена Александровна</a:t>
            </a:r>
          </a:p>
          <a:p>
            <a:pPr algn="r"/>
            <a:endParaRPr lang="ru-RU" sz="6400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endParaRPr lang="ru-RU" sz="64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3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0"/>
            <a:ext cx="6681936" cy="90872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МАОУ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«Учебно - методический центр»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86872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141763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ФГОС представляет собой совокупность обязательных требований к дошкольному образованию.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ФГОС утвержден 17.10.2013 г., вступил в силу с 01.01.2014 г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ФГОС разработан на основе Конституции Российской  Федерации и  законодательства РФ и с учетом Конвенции ООН о правах ребенка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 новым положениям ФГОС изменилась структура модели общеобразовательного процесса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98072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МАОУ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«Учебно - методический центр»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СЕМЬЯ- это среда, в которой складываются условия физического, психического, эмоционального и интеллектуального развития ребёнка.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РОДИТЕЛИ несут ответственность за воспитание детей, а все другие социальные институты призваны помочь, поддержать, направить и дополнить их воспитательную деятельность.</a:t>
            </a:r>
          </a:p>
          <a:p>
            <a:pPr marL="0" indent="0">
              <a:buNone/>
            </a:pPr>
            <a:endParaRPr lang="ru-RU" sz="1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845" y="4293096"/>
            <a:ext cx="1989210" cy="201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50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171399"/>
            <a:ext cx="8748464" cy="136815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МАОУ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«Учебно - методический центр»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196752"/>
            <a:ext cx="7776864" cy="4968552"/>
          </a:xfrm>
        </p:spPr>
        <p:txBody>
          <a:bodyPr>
            <a:normAutofit/>
          </a:bodyPr>
          <a:lstStyle/>
          <a:p>
            <a:endParaRPr lang="ru-RU" sz="64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388" y="1196752"/>
            <a:ext cx="6649332" cy="498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93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147248" cy="165618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Взаимоотношения </a:t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семьи и ДОУ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434" y="4365104"/>
            <a:ext cx="1669483" cy="1761059"/>
          </a:xfrm>
        </p:spPr>
      </p:pic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851408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Стрелка вниз 9"/>
          <p:cNvSpPr/>
          <p:nvPr/>
        </p:nvSpPr>
        <p:spPr>
          <a:xfrm>
            <a:off x="3028999" y="1196752"/>
            <a:ext cx="3168352" cy="24482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sz="1400" b="1" dirty="0">
                <a:solidFill>
                  <a:prstClr val="black"/>
                </a:solidFill>
              </a:rPr>
              <a:t>Преемственность </a:t>
            </a:r>
          </a:p>
        </p:txBody>
      </p:sp>
    </p:spTree>
    <p:extLst>
      <p:ext uri="{BB962C8B-B14F-4D97-AF65-F5344CB8AC3E}">
        <p14:creationId xmlns:p14="http://schemas.microsoft.com/office/powerpoint/2010/main" val="239754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МАОУ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«Учебно - методический центр»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929411"/>
          </a:xfrm>
        </p:spPr>
        <p:txBody>
          <a:bodyPr anchor="ctr"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Организация работы с семьёй---это  длительный процесс и очень кропотливый труд, не имеющий готовых технологий и рецептов. 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Важным условием преемственности является установление доверительного делового контакта между семьей и детским садом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Использование разнообразных форм работы, помогает родителям из «зрителей» и «наблюдателей» ---стать  активными  участниками  образовательного и воспитательного процесса  детей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МАОУ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«Учебно - методический центр»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929411"/>
          </a:xfrm>
        </p:spPr>
        <p:txBody>
          <a:bodyPr anchor="ctr">
            <a:normAutofit fontScale="92500" lnSpcReduction="10000"/>
          </a:bodyPr>
          <a:lstStyle/>
          <a:p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Воспитание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--- процесс долгосрочный, трудоёмкий и не обещающий быстрых результатов. Сколько нужно вложить любви, заботы, знаний в маленького человека, чтобы он вырос здоровым, развитым, радующим своих родителей и воспитателей достижениями и успехами в развитии и обучении.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Быть педагогом не просто. Быть педагогом---это дар…      не каждый образованный человек способен сполна отдаваться этой сложной профессии, которая не может существовать без главного---любви к детям</a:t>
            </a:r>
          </a:p>
          <a:p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Дети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-это цветы, которые завянут, если их не любить, не ухаживать за ними.</a:t>
            </a:r>
          </a:p>
          <a:p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01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Заключение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929411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</a:rPr>
              <a:t>Педагог многолик,</a:t>
            </a:r>
          </a:p>
          <a:p>
            <a:pPr marL="0" indent="0" algn="ctr">
              <a:buNone/>
            </a:pP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</a:rPr>
              <a:t>Педагог многогранен:</a:t>
            </a:r>
          </a:p>
          <a:p>
            <a:pPr marL="0" indent="0" algn="ctr">
              <a:buNone/>
            </a:pP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</a:rPr>
              <a:t>Он садовник души,</a:t>
            </a:r>
          </a:p>
          <a:p>
            <a:pPr marL="0" indent="0" algn="ctr">
              <a:buNone/>
            </a:pP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</a:rPr>
              <a:t>Он---поэт, и он странен…</a:t>
            </a:r>
          </a:p>
          <a:p>
            <a:pPr marL="0" indent="0" algn="ctr">
              <a:buNone/>
            </a:pP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</a:rPr>
              <a:t>Быть обычным ему</a:t>
            </a:r>
          </a:p>
          <a:p>
            <a:pPr marL="0" indent="0" algn="ctr">
              <a:buNone/>
            </a:pP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</a:rPr>
              <a:t>Не дано от природы, </a:t>
            </a:r>
          </a:p>
          <a:p>
            <a:pPr marL="0" indent="0" algn="ctr">
              <a:buNone/>
            </a:pP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</a:rPr>
              <a:t>Педагог---это труд, </a:t>
            </a:r>
          </a:p>
          <a:p>
            <a:pPr marL="0" indent="0" algn="ctr">
              <a:buNone/>
            </a:pP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</a:rPr>
              <a:t>Это званье от Бога…. 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Самое ценное в жизни человека---время,  отведенное на неё.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Цените каждую минуту своей жизни.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Успейте сказать «благодарю» своим педагогам.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Не бойтесь проявлять любовь к родным и близким.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ПУСТЬ МИР УЛЫБНЁТСЯ ВАМ В ОТВЕТ!</a:t>
            </a:r>
          </a:p>
        </p:txBody>
      </p:sp>
    </p:spTree>
    <p:extLst>
      <p:ext uri="{BB962C8B-B14F-4D97-AF65-F5344CB8AC3E}">
        <p14:creationId xmlns:p14="http://schemas.microsoft.com/office/powerpoint/2010/main" val="174231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388</Words>
  <Application>Microsoft Office PowerPoint</Application>
  <PresentationFormat>Экран (4:3)</PresentationFormat>
  <Paragraphs>72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МАОУ «Учебно - методический центр»</vt:lpstr>
      <vt:lpstr>МАОУ «Учебно - методический центр»</vt:lpstr>
      <vt:lpstr>ФГОС представляет собой совокупность обязательных требований к дошкольному образованию. </vt:lpstr>
      <vt:lpstr>МАОУ «Учебно - методический центр»</vt:lpstr>
      <vt:lpstr>МАОУ «Учебно - методический центр»</vt:lpstr>
      <vt:lpstr>Взаимоотношения  семьи и ДОУ</vt:lpstr>
      <vt:lpstr>МАОУ «Учебно - методический центр»</vt:lpstr>
      <vt:lpstr>МАОУ «Учебно - методический центр»</vt:lpstr>
      <vt:lpstr>Заключение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Пашкова</dc:creator>
  <cp:lastModifiedBy>кабинет 24а2</cp:lastModifiedBy>
  <cp:revision>56</cp:revision>
  <cp:lastPrinted>2014-12-14T16:11:06Z</cp:lastPrinted>
  <dcterms:created xsi:type="dcterms:W3CDTF">2013-08-01T08:17:42Z</dcterms:created>
  <dcterms:modified xsi:type="dcterms:W3CDTF">2018-07-26T13:55:44Z</dcterms:modified>
</cp:coreProperties>
</file>