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5" r:id="rId3"/>
    <p:sldId id="260" r:id="rId4"/>
  </p:sldIdLst>
  <p:sldSz cx="9144000" cy="6858000" type="screen4x3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  <p:embeddedFont>
      <p:font typeface="Matilda" pitchFamily="2" charset="0"/>
      <p:regular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99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g1.liveinternet.ru/images/attach/d/0/136/129/136129675_lliella_YBrickRd_paper12.jp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1628800"/>
            <a:ext cx="6480720" cy="3960733"/>
            <a:chOff x="1115616" y="2955212"/>
            <a:chExt cx="7165477" cy="494281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2419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Шаблон 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презентации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6400070"/>
              <a:ext cx="7165477" cy="14979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Автор  шаблона: 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</a:t>
              </a: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классов МКОУ 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  </a:t>
              </a: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2018</a:t>
              </a:r>
              <a:endParaRPr lang="ru-RU" dirty="0">
                <a:solidFill>
                  <a:srgbClr val="C00000"/>
                </a:solidFill>
                <a:latin typeface="Matilda" pitchFamily="2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endParaRPr lang="ru-RU" dirty="0">
              <a:solidFill>
                <a:srgbClr val="C00000"/>
              </a:solidFill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285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727102" y="2491400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rgbClr val="C00000"/>
                </a:solidFill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rgbClr val="C00000"/>
                </a:solidFill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rgbClr val="C00000"/>
                  </a:solidFill>
                  <a:latin typeface="Matilda" pitchFamily="2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 </a:t>
              </a:r>
              <a:endParaRPr lang="ru-RU" sz="2000" dirty="0">
                <a:solidFill>
                  <a:srgbClr val="C00000"/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971599" y="5906608"/>
            <a:ext cx="7200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Matilda" pitchFamily="2" charset="0"/>
              </a:rPr>
              <a:t>На момент создания </a:t>
            </a:r>
            <a:r>
              <a:rPr lang="ru-RU" b="1" smtClean="0">
                <a:solidFill>
                  <a:srgbClr val="C00000"/>
                </a:solidFill>
                <a:latin typeface="Matilda" pitchFamily="2" charset="0"/>
              </a:rPr>
              <a:t>ресурса все ссылки </a:t>
            </a:r>
            <a:r>
              <a:rPr lang="ru-RU" b="1" dirty="0" smtClean="0">
                <a:solidFill>
                  <a:srgbClr val="C00000"/>
                </a:solidFill>
                <a:latin typeface="Matilda" pitchFamily="2" charset="0"/>
              </a:rPr>
              <a:t>являются активными</a:t>
            </a:r>
            <a:endParaRPr lang="ru-RU" b="1" dirty="0">
              <a:solidFill>
                <a:srgbClr val="C00000"/>
              </a:solidFill>
              <a:latin typeface="Matilda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31640" y="476672"/>
            <a:ext cx="727280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Matilda" pitchFamily="2" charset="0"/>
              </a:rPr>
              <a:t>Информационные источники</a:t>
            </a:r>
          </a:p>
          <a:p>
            <a:r>
              <a:rPr lang="ru-RU" sz="1600" dirty="0" smtClean="0">
                <a:solidFill>
                  <a:srgbClr val="C00000"/>
                </a:solidFill>
                <a:latin typeface="Matilda" pitchFamily="2" charset="0"/>
              </a:rPr>
              <a:t>Шаблон составлен из фигур программы </a:t>
            </a:r>
            <a:r>
              <a:rPr lang="en-US" sz="1600" dirty="0" smtClean="0">
                <a:solidFill>
                  <a:srgbClr val="C00000"/>
                </a:solidFill>
                <a:latin typeface="Matilda" pitchFamily="2" charset="0"/>
              </a:rPr>
              <a:t>PowerPoint</a:t>
            </a:r>
            <a:endParaRPr lang="ru-RU" sz="1600" dirty="0" smtClean="0">
              <a:solidFill>
                <a:srgbClr val="C00000"/>
              </a:solidFill>
              <a:latin typeface="Matilda" pitchFamily="2" charset="0"/>
            </a:endParaRPr>
          </a:p>
          <a:p>
            <a:r>
              <a:rPr lang="ru-RU" sz="1600" dirty="0">
                <a:solidFill>
                  <a:srgbClr val="C00000"/>
                </a:solidFill>
                <a:latin typeface="Matilda" pitchFamily="2" charset="0"/>
              </a:rPr>
              <a:t>Фон </a:t>
            </a:r>
            <a:r>
              <a:rPr lang="ru-RU" sz="1600" u="sng" dirty="0">
                <a:solidFill>
                  <a:srgbClr val="C00000"/>
                </a:solidFill>
                <a:latin typeface="Matilda" pitchFamily="2" charset="0"/>
                <a:hlinkClick r:id="rId3"/>
              </a:rPr>
              <a:t>http://img1.liveinternet.ru/images/attach/d/0/136/129/136129675_lliella_YBrickRd_paper12.jpg</a:t>
            </a:r>
            <a:r>
              <a:rPr lang="ru-RU" sz="1600" dirty="0">
                <a:solidFill>
                  <a:srgbClr val="C00000"/>
                </a:solidFill>
                <a:latin typeface="Matilda" pitchFamily="2" charset="0"/>
              </a:rPr>
              <a:t> </a:t>
            </a:r>
          </a:p>
          <a:p>
            <a:pPr algn="ctr"/>
            <a:endParaRPr lang="ru-RU" dirty="0">
              <a:solidFill>
                <a:srgbClr val="C00000"/>
              </a:solidFill>
              <a:latin typeface="Matild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C0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86</Words>
  <Application>Microsoft Office PowerPoint</Application>
  <PresentationFormat>Экран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Matilda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Геометрические фантазии</dc:title>
  <dc:creator>Фокина Лидия Петровна</dc:creator>
  <cp:keywords>Шаблон презентации</cp:keywords>
  <cp:lastModifiedBy>Фокина Лидия Петровна</cp:lastModifiedBy>
  <cp:revision>72</cp:revision>
  <dcterms:created xsi:type="dcterms:W3CDTF">2014-07-06T18:18:01Z</dcterms:created>
  <dcterms:modified xsi:type="dcterms:W3CDTF">2018-03-13T14:13:32Z</dcterms:modified>
</cp:coreProperties>
</file>