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64" r:id="rId13"/>
    <p:sldId id="260" r:id="rId14"/>
  </p:sldIdLst>
  <p:sldSz cx="9144000" cy="6858000" type="screen4x3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Romana Script" pitchFamily="34" charset="-52"/>
      <p:regular r:id="rId19"/>
    </p:embeddedFont>
    <p:embeddedFont>
      <p:font typeface="Amelia_DG" pitchFamily="2" charset="0"/>
      <p:regular r:id="rId20"/>
    </p:embeddedFont>
    <p:embeddedFont>
      <p:font typeface="Monotype Corsiva" pitchFamily="66" charset="0"/>
      <p: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veinternet.ru/community/4091266/post395541044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1268760"/>
            <a:ext cx="72008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«Сложение и вычитание.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11 до 20»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77155" y="4725144"/>
            <a:ext cx="51097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Автор презентации: Фокина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учитель начальных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классов МКОУ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Искитимского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 района 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Новосибирской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rPr>
              <a:t>2018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 сколько см 1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дм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больше, чем 2 см?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9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5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Оля </a:t>
            </a:r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под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ёлкой нашла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7 грибов, а под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сосной – 6 грибов. Сколько всего грибов нашла Оля?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10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80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979712" y="90872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79712" y="1916832"/>
            <a:ext cx="6068083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11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15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н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а 8 см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620688"/>
            <a:ext cx="7200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</a:rPr>
              <a:t>Информационные источники</a:t>
            </a:r>
          </a:p>
          <a:p>
            <a:pPr algn="ctr"/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Amelia_DG" pitchFamily="2" charset="0"/>
              </a:rPr>
              <a:t>Скраб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</a:rPr>
              <a:t>-набор </a:t>
            </a:r>
            <a:r>
              <a:rPr lang="ru-RU" sz="2000" u="sng" dirty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  <a:hlinkClick r:id="rId2"/>
              </a:rPr>
              <a:t>http://www.liveinternet.ru/community/4091266/post395541044</a:t>
            </a:r>
            <a:r>
              <a:rPr lang="ru-RU" sz="2000" u="sng" dirty="0" smtClean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  <a:hlinkClick r:id="rId2"/>
              </a:rPr>
              <a:t>/</a:t>
            </a:r>
            <a:endParaRPr lang="ru-RU" sz="2000" u="sng" dirty="0" smtClean="0">
              <a:solidFill>
                <a:schemeClr val="accent6">
                  <a:lumMod val="50000"/>
                </a:schemeClr>
              </a:solidFill>
              <a:latin typeface="Amelia_DG" pitchFamily="2" charset="0"/>
            </a:endParaRPr>
          </a:p>
          <a:p>
            <a:pPr algn="ctr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melia_DG" pitchFamily="2" charset="0"/>
              </a:rPr>
              <a:t> Алимпиева М. Н., Векшина Т. В. Математические диктанты. 1 класс. М.: ВАКО, 2017</a:t>
            </a:r>
          </a:p>
          <a:p>
            <a:pPr algn="ctr"/>
            <a:endParaRPr lang="ru-RU" sz="2000" dirty="0">
              <a:solidFill>
                <a:schemeClr val="accent6">
                  <a:lumMod val="50000"/>
                </a:schemeClr>
              </a:solidFill>
              <a:latin typeface="Amelia_DG" pitchFamily="2" charset="0"/>
            </a:endParaRPr>
          </a:p>
          <a:p>
            <a:pPr algn="ctr"/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Amelia_DG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82151" y="558924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 все ссылки являются активными!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Продолжите высказывание: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17 – это 8 и …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0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Найдите сумму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чисел 7 и 4.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087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Сколько нужно прибавить к 10, чтобы получилось 18?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8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Найдите разность чисел 19 и 7.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6948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Продолжите высказывание: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12 – это 5 и …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5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1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Уменьшаемое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равно 16, вычитаемое равно 7. Чему равна разность?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5014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Число 15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увеличьте на 0.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7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Запишите число, которое на 8 больше, чем число 10.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2360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197</Words>
  <Application>Microsoft Office PowerPoint</Application>
  <PresentationFormat>Экран (4:3)</PresentationFormat>
  <Paragraphs>42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Romana Script</vt:lpstr>
      <vt:lpstr>Amelia_DG</vt:lpstr>
      <vt:lpstr>Monotype Corsiva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вычитание. Числа от 11 до 20</dc:title>
  <dc:creator>Фокина Лидия Петровна</dc:creator>
  <cp:keywords>Математический диктант</cp:keywords>
  <cp:lastModifiedBy>Фокина Лидия Петровна</cp:lastModifiedBy>
  <cp:revision>58</cp:revision>
  <dcterms:created xsi:type="dcterms:W3CDTF">2014-07-06T18:18:01Z</dcterms:created>
  <dcterms:modified xsi:type="dcterms:W3CDTF">2018-04-30T13:52:43Z</dcterms:modified>
</cp:coreProperties>
</file>